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974" autoAdjust="0"/>
  </p:normalViewPr>
  <p:slideViewPr>
    <p:cSldViewPr snapToGrid="0">
      <p:cViewPr varScale="1">
        <p:scale>
          <a:sx n="79" d="100"/>
          <a:sy n="79" d="100"/>
        </p:scale>
        <p:origin x="85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850D5C-8E8F-CDF7-80E7-B1002EEE56C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762305C-3D0E-592A-5D5C-9F2D21C16A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DAD39BF-A900-F0D0-33A2-AE2CF97FFBB4}"/>
              </a:ext>
            </a:extLst>
          </p:cNvPr>
          <p:cNvSpPr>
            <a:spLocks noGrp="1"/>
          </p:cNvSpPr>
          <p:nvPr>
            <p:ph type="dt" sz="half" idx="10"/>
          </p:nvPr>
        </p:nvSpPr>
        <p:spPr/>
        <p:txBody>
          <a:bodyPr/>
          <a:lstStyle/>
          <a:p>
            <a:fld id="{B42336E4-04F4-4BBD-9198-4567D5FD80DC}" type="datetimeFigureOut">
              <a:rPr lang="fr-FR" smtClean="0"/>
              <a:t>15/12/2024</a:t>
            </a:fld>
            <a:endParaRPr lang="fr-FR"/>
          </a:p>
        </p:txBody>
      </p:sp>
      <p:sp>
        <p:nvSpPr>
          <p:cNvPr id="5" name="Espace réservé du pied de page 4">
            <a:extLst>
              <a:ext uri="{FF2B5EF4-FFF2-40B4-BE49-F238E27FC236}">
                <a16:creationId xmlns:a16="http://schemas.microsoft.com/office/drawing/2014/main" id="{858C2230-84B7-9CEE-D436-2429FCA226E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E334416-A68A-4C7B-BBCA-C49B0E3F8868}"/>
              </a:ext>
            </a:extLst>
          </p:cNvPr>
          <p:cNvSpPr>
            <a:spLocks noGrp="1"/>
          </p:cNvSpPr>
          <p:nvPr>
            <p:ph type="sldNum" sz="quarter" idx="12"/>
          </p:nvPr>
        </p:nvSpPr>
        <p:spPr/>
        <p:txBody>
          <a:bodyPr/>
          <a:lstStyle/>
          <a:p>
            <a:fld id="{1D78DEB3-FD16-4E84-8703-06B248830BFC}" type="slidenum">
              <a:rPr lang="fr-FR" smtClean="0"/>
              <a:t>‹N°›</a:t>
            </a:fld>
            <a:endParaRPr lang="fr-FR"/>
          </a:p>
        </p:txBody>
      </p:sp>
    </p:spTree>
    <p:extLst>
      <p:ext uri="{BB962C8B-B14F-4D97-AF65-F5344CB8AC3E}">
        <p14:creationId xmlns:p14="http://schemas.microsoft.com/office/powerpoint/2010/main" val="1622084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EAE973-BC52-6FCE-3D96-AE223E0FD67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8F783DE-B77F-38F1-B9D6-0F1BB427ECA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30F56C6-BE69-25CE-6001-B462BFAA76BA}"/>
              </a:ext>
            </a:extLst>
          </p:cNvPr>
          <p:cNvSpPr>
            <a:spLocks noGrp="1"/>
          </p:cNvSpPr>
          <p:nvPr>
            <p:ph type="dt" sz="half" idx="10"/>
          </p:nvPr>
        </p:nvSpPr>
        <p:spPr/>
        <p:txBody>
          <a:bodyPr/>
          <a:lstStyle/>
          <a:p>
            <a:fld id="{B42336E4-04F4-4BBD-9198-4567D5FD80DC}" type="datetimeFigureOut">
              <a:rPr lang="fr-FR" smtClean="0"/>
              <a:t>15/12/2024</a:t>
            </a:fld>
            <a:endParaRPr lang="fr-FR"/>
          </a:p>
        </p:txBody>
      </p:sp>
      <p:sp>
        <p:nvSpPr>
          <p:cNvPr id="5" name="Espace réservé du pied de page 4">
            <a:extLst>
              <a:ext uri="{FF2B5EF4-FFF2-40B4-BE49-F238E27FC236}">
                <a16:creationId xmlns:a16="http://schemas.microsoft.com/office/drawing/2014/main" id="{112A5E24-020F-CAAB-64FE-24900AB8A7C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31B888-EA5A-E111-7A0E-110C8FEF1780}"/>
              </a:ext>
            </a:extLst>
          </p:cNvPr>
          <p:cNvSpPr>
            <a:spLocks noGrp="1"/>
          </p:cNvSpPr>
          <p:nvPr>
            <p:ph type="sldNum" sz="quarter" idx="12"/>
          </p:nvPr>
        </p:nvSpPr>
        <p:spPr/>
        <p:txBody>
          <a:bodyPr/>
          <a:lstStyle/>
          <a:p>
            <a:fld id="{1D78DEB3-FD16-4E84-8703-06B248830BFC}" type="slidenum">
              <a:rPr lang="fr-FR" smtClean="0"/>
              <a:t>‹N°›</a:t>
            </a:fld>
            <a:endParaRPr lang="fr-FR"/>
          </a:p>
        </p:txBody>
      </p:sp>
    </p:spTree>
    <p:extLst>
      <p:ext uri="{BB962C8B-B14F-4D97-AF65-F5344CB8AC3E}">
        <p14:creationId xmlns:p14="http://schemas.microsoft.com/office/powerpoint/2010/main" val="4226328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79AD17-A738-B282-7BAC-F2245785918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3FD27E8-A5F3-2B9A-6568-42C4E5963C7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F34872D-B6A3-97B0-2C22-5A26D82FB1DE}"/>
              </a:ext>
            </a:extLst>
          </p:cNvPr>
          <p:cNvSpPr>
            <a:spLocks noGrp="1"/>
          </p:cNvSpPr>
          <p:nvPr>
            <p:ph type="dt" sz="half" idx="10"/>
          </p:nvPr>
        </p:nvSpPr>
        <p:spPr/>
        <p:txBody>
          <a:bodyPr/>
          <a:lstStyle/>
          <a:p>
            <a:fld id="{B42336E4-04F4-4BBD-9198-4567D5FD80DC}" type="datetimeFigureOut">
              <a:rPr lang="fr-FR" smtClean="0"/>
              <a:t>15/12/2024</a:t>
            </a:fld>
            <a:endParaRPr lang="fr-FR"/>
          </a:p>
        </p:txBody>
      </p:sp>
      <p:sp>
        <p:nvSpPr>
          <p:cNvPr id="5" name="Espace réservé du pied de page 4">
            <a:extLst>
              <a:ext uri="{FF2B5EF4-FFF2-40B4-BE49-F238E27FC236}">
                <a16:creationId xmlns:a16="http://schemas.microsoft.com/office/drawing/2014/main" id="{1358689F-8189-83C7-5E22-347685207C9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A3E0706-64BC-835A-6C4B-91335031026E}"/>
              </a:ext>
            </a:extLst>
          </p:cNvPr>
          <p:cNvSpPr>
            <a:spLocks noGrp="1"/>
          </p:cNvSpPr>
          <p:nvPr>
            <p:ph type="sldNum" sz="quarter" idx="12"/>
          </p:nvPr>
        </p:nvSpPr>
        <p:spPr/>
        <p:txBody>
          <a:bodyPr/>
          <a:lstStyle/>
          <a:p>
            <a:fld id="{1D78DEB3-FD16-4E84-8703-06B248830BFC}" type="slidenum">
              <a:rPr lang="fr-FR" smtClean="0"/>
              <a:t>‹N°›</a:t>
            </a:fld>
            <a:endParaRPr lang="fr-FR"/>
          </a:p>
        </p:txBody>
      </p:sp>
    </p:spTree>
    <p:extLst>
      <p:ext uri="{BB962C8B-B14F-4D97-AF65-F5344CB8AC3E}">
        <p14:creationId xmlns:p14="http://schemas.microsoft.com/office/powerpoint/2010/main" val="2767061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5B9C87-58E3-5016-36EE-83D0834B61B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FEF2FC2-EEC1-8112-E465-226E7209BB3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223D6AA-46FF-2BB9-9296-2EC87556D03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5EAA6CC-F09C-AA7B-96DF-F60D58BDEA7A}"/>
              </a:ext>
            </a:extLst>
          </p:cNvPr>
          <p:cNvSpPr>
            <a:spLocks noGrp="1"/>
          </p:cNvSpPr>
          <p:nvPr>
            <p:ph type="dt" sz="half" idx="10"/>
          </p:nvPr>
        </p:nvSpPr>
        <p:spPr/>
        <p:txBody>
          <a:bodyPr/>
          <a:lstStyle/>
          <a:p>
            <a:fld id="{B42336E4-04F4-4BBD-9198-4567D5FD80DC}" type="datetimeFigureOut">
              <a:rPr lang="fr-FR" smtClean="0"/>
              <a:t>15/12/2024</a:t>
            </a:fld>
            <a:endParaRPr lang="fr-FR"/>
          </a:p>
        </p:txBody>
      </p:sp>
      <p:sp>
        <p:nvSpPr>
          <p:cNvPr id="6" name="Espace réservé du pied de page 5">
            <a:extLst>
              <a:ext uri="{FF2B5EF4-FFF2-40B4-BE49-F238E27FC236}">
                <a16:creationId xmlns:a16="http://schemas.microsoft.com/office/drawing/2014/main" id="{DACEA36C-FAF1-EFF0-A099-D4FF98AEFDC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9F8728F-E494-D971-008F-E9F1E9ECEB50}"/>
              </a:ext>
            </a:extLst>
          </p:cNvPr>
          <p:cNvSpPr>
            <a:spLocks noGrp="1"/>
          </p:cNvSpPr>
          <p:nvPr>
            <p:ph type="sldNum" sz="quarter" idx="12"/>
          </p:nvPr>
        </p:nvSpPr>
        <p:spPr/>
        <p:txBody>
          <a:bodyPr/>
          <a:lstStyle/>
          <a:p>
            <a:fld id="{1D78DEB3-FD16-4E84-8703-06B248830BFC}" type="slidenum">
              <a:rPr lang="fr-FR" smtClean="0"/>
              <a:t>‹N°›</a:t>
            </a:fld>
            <a:endParaRPr lang="fr-FR"/>
          </a:p>
        </p:txBody>
      </p:sp>
    </p:spTree>
    <p:extLst>
      <p:ext uri="{BB962C8B-B14F-4D97-AF65-F5344CB8AC3E}">
        <p14:creationId xmlns:p14="http://schemas.microsoft.com/office/powerpoint/2010/main" val="3833325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565B37-B5B6-A8E0-DB27-5B5ABF280A7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647A5FA-F271-F7E0-19C3-F7091095D5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74D3F61-2AF1-D80D-468B-6595F702CF4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EF71ADE-36FC-DE86-ACDD-944AF8659E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9FD74D8-CFA4-34C6-5F68-FFB3FE720C5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30CC40D-8A81-3E06-3B40-C7286ACEF04A}"/>
              </a:ext>
            </a:extLst>
          </p:cNvPr>
          <p:cNvSpPr>
            <a:spLocks noGrp="1"/>
          </p:cNvSpPr>
          <p:nvPr>
            <p:ph type="dt" sz="half" idx="10"/>
          </p:nvPr>
        </p:nvSpPr>
        <p:spPr/>
        <p:txBody>
          <a:bodyPr/>
          <a:lstStyle/>
          <a:p>
            <a:fld id="{B42336E4-04F4-4BBD-9198-4567D5FD80DC}" type="datetimeFigureOut">
              <a:rPr lang="fr-FR" smtClean="0"/>
              <a:t>15/12/2024</a:t>
            </a:fld>
            <a:endParaRPr lang="fr-FR"/>
          </a:p>
        </p:txBody>
      </p:sp>
      <p:sp>
        <p:nvSpPr>
          <p:cNvPr id="8" name="Espace réservé du pied de page 7">
            <a:extLst>
              <a:ext uri="{FF2B5EF4-FFF2-40B4-BE49-F238E27FC236}">
                <a16:creationId xmlns:a16="http://schemas.microsoft.com/office/drawing/2014/main" id="{E90253F9-5AF6-8D13-C2D5-60F9071A8E9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94DEED6-35A6-E4D4-9F67-3705A5801577}"/>
              </a:ext>
            </a:extLst>
          </p:cNvPr>
          <p:cNvSpPr>
            <a:spLocks noGrp="1"/>
          </p:cNvSpPr>
          <p:nvPr>
            <p:ph type="sldNum" sz="quarter" idx="12"/>
          </p:nvPr>
        </p:nvSpPr>
        <p:spPr/>
        <p:txBody>
          <a:bodyPr/>
          <a:lstStyle/>
          <a:p>
            <a:fld id="{1D78DEB3-FD16-4E84-8703-06B248830BFC}" type="slidenum">
              <a:rPr lang="fr-FR" smtClean="0"/>
              <a:t>‹N°›</a:t>
            </a:fld>
            <a:endParaRPr lang="fr-FR"/>
          </a:p>
        </p:txBody>
      </p:sp>
    </p:spTree>
    <p:extLst>
      <p:ext uri="{BB962C8B-B14F-4D97-AF65-F5344CB8AC3E}">
        <p14:creationId xmlns:p14="http://schemas.microsoft.com/office/powerpoint/2010/main" val="3048003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6EE6CD-F43E-30D0-4AF2-BBEECA00606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546A569-68A3-6A70-A6DF-7EF783E1FE37}"/>
              </a:ext>
            </a:extLst>
          </p:cNvPr>
          <p:cNvSpPr>
            <a:spLocks noGrp="1"/>
          </p:cNvSpPr>
          <p:nvPr>
            <p:ph type="dt" sz="half" idx="10"/>
          </p:nvPr>
        </p:nvSpPr>
        <p:spPr/>
        <p:txBody>
          <a:bodyPr/>
          <a:lstStyle/>
          <a:p>
            <a:fld id="{B42336E4-04F4-4BBD-9198-4567D5FD80DC}" type="datetimeFigureOut">
              <a:rPr lang="fr-FR" smtClean="0"/>
              <a:t>15/12/2024</a:t>
            </a:fld>
            <a:endParaRPr lang="fr-FR"/>
          </a:p>
        </p:txBody>
      </p:sp>
      <p:sp>
        <p:nvSpPr>
          <p:cNvPr id="4" name="Espace réservé du pied de page 3">
            <a:extLst>
              <a:ext uri="{FF2B5EF4-FFF2-40B4-BE49-F238E27FC236}">
                <a16:creationId xmlns:a16="http://schemas.microsoft.com/office/drawing/2014/main" id="{F4F02B04-C29F-24F5-BF5B-77A6CBA5B9BF}"/>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F0834E5-F60C-4F87-3EA9-733A048D61DB}"/>
              </a:ext>
            </a:extLst>
          </p:cNvPr>
          <p:cNvSpPr>
            <a:spLocks noGrp="1"/>
          </p:cNvSpPr>
          <p:nvPr>
            <p:ph type="sldNum" sz="quarter" idx="12"/>
          </p:nvPr>
        </p:nvSpPr>
        <p:spPr/>
        <p:txBody>
          <a:bodyPr/>
          <a:lstStyle/>
          <a:p>
            <a:fld id="{1D78DEB3-FD16-4E84-8703-06B248830BFC}" type="slidenum">
              <a:rPr lang="fr-FR" smtClean="0"/>
              <a:t>‹N°›</a:t>
            </a:fld>
            <a:endParaRPr lang="fr-FR"/>
          </a:p>
        </p:txBody>
      </p:sp>
    </p:spTree>
    <p:extLst>
      <p:ext uri="{BB962C8B-B14F-4D97-AF65-F5344CB8AC3E}">
        <p14:creationId xmlns:p14="http://schemas.microsoft.com/office/powerpoint/2010/main" val="3534527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C189642-B063-5F8F-5563-2F596941815F}"/>
              </a:ext>
            </a:extLst>
          </p:cNvPr>
          <p:cNvSpPr>
            <a:spLocks noGrp="1"/>
          </p:cNvSpPr>
          <p:nvPr>
            <p:ph type="dt" sz="half" idx="10"/>
          </p:nvPr>
        </p:nvSpPr>
        <p:spPr/>
        <p:txBody>
          <a:bodyPr/>
          <a:lstStyle/>
          <a:p>
            <a:fld id="{B42336E4-04F4-4BBD-9198-4567D5FD80DC}" type="datetimeFigureOut">
              <a:rPr lang="fr-FR" smtClean="0"/>
              <a:t>15/12/2024</a:t>
            </a:fld>
            <a:endParaRPr lang="fr-FR"/>
          </a:p>
        </p:txBody>
      </p:sp>
      <p:sp>
        <p:nvSpPr>
          <p:cNvPr id="3" name="Espace réservé du pied de page 2">
            <a:extLst>
              <a:ext uri="{FF2B5EF4-FFF2-40B4-BE49-F238E27FC236}">
                <a16:creationId xmlns:a16="http://schemas.microsoft.com/office/drawing/2014/main" id="{03DEBEE5-6151-7039-CE10-37D07678FB5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3056D11-17BC-63B3-3D91-4F220EBC7150}"/>
              </a:ext>
            </a:extLst>
          </p:cNvPr>
          <p:cNvSpPr>
            <a:spLocks noGrp="1"/>
          </p:cNvSpPr>
          <p:nvPr>
            <p:ph type="sldNum" sz="quarter" idx="12"/>
          </p:nvPr>
        </p:nvSpPr>
        <p:spPr/>
        <p:txBody>
          <a:bodyPr/>
          <a:lstStyle/>
          <a:p>
            <a:fld id="{1D78DEB3-FD16-4E84-8703-06B248830BFC}" type="slidenum">
              <a:rPr lang="fr-FR" smtClean="0"/>
              <a:t>‹N°›</a:t>
            </a:fld>
            <a:endParaRPr lang="fr-FR"/>
          </a:p>
        </p:txBody>
      </p:sp>
    </p:spTree>
    <p:extLst>
      <p:ext uri="{BB962C8B-B14F-4D97-AF65-F5344CB8AC3E}">
        <p14:creationId xmlns:p14="http://schemas.microsoft.com/office/powerpoint/2010/main" val="1094318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4FE3A0-74D9-9B97-4F4F-FDDE7ED27E7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948B722-7225-8029-7BD6-E161C6BE9C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6FBA967-E1F7-D04F-FB5D-6FB4F202FD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45C22D2-CC05-4090-3522-BBCCC115EA80}"/>
              </a:ext>
            </a:extLst>
          </p:cNvPr>
          <p:cNvSpPr>
            <a:spLocks noGrp="1"/>
          </p:cNvSpPr>
          <p:nvPr>
            <p:ph type="dt" sz="half" idx="10"/>
          </p:nvPr>
        </p:nvSpPr>
        <p:spPr/>
        <p:txBody>
          <a:bodyPr/>
          <a:lstStyle/>
          <a:p>
            <a:fld id="{B42336E4-04F4-4BBD-9198-4567D5FD80DC}" type="datetimeFigureOut">
              <a:rPr lang="fr-FR" smtClean="0"/>
              <a:t>15/12/2024</a:t>
            </a:fld>
            <a:endParaRPr lang="fr-FR"/>
          </a:p>
        </p:txBody>
      </p:sp>
      <p:sp>
        <p:nvSpPr>
          <p:cNvPr id="6" name="Espace réservé du pied de page 5">
            <a:extLst>
              <a:ext uri="{FF2B5EF4-FFF2-40B4-BE49-F238E27FC236}">
                <a16:creationId xmlns:a16="http://schemas.microsoft.com/office/drawing/2014/main" id="{FE89F688-DA29-505A-8308-48F14944AF7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D32AD54-C310-C394-D238-5A25FBA9F77D}"/>
              </a:ext>
            </a:extLst>
          </p:cNvPr>
          <p:cNvSpPr>
            <a:spLocks noGrp="1"/>
          </p:cNvSpPr>
          <p:nvPr>
            <p:ph type="sldNum" sz="quarter" idx="12"/>
          </p:nvPr>
        </p:nvSpPr>
        <p:spPr/>
        <p:txBody>
          <a:bodyPr/>
          <a:lstStyle/>
          <a:p>
            <a:fld id="{1D78DEB3-FD16-4E84-8703-06B248830BFC}" type="slidenum">
              <a:rPr lang="fr-FR" smtClean="0"/>
              <a:t>‹N°›</a:t>
            </a:fld>
            <a:endParaRPr lang="fr-FR"/>
          </a:p>
        </p:txBody>
      </p:sp>
    </p:spTree>
    <p:extLst>
      <p:ext uri="{BB962C8B-B14F-4D97-AF65-F5344CB8AC3E}">
        <p14:creationId xmlns:p14="http://schemas.microsoft.com/office/powerpoint/2010/main" val="2383953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BAD107-7CF9-002D-BA87-1DFB0F79403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5D8E9AF-2AD1-C76D-DDF5-4A8A3E7E9C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0073A48-2F43-D5F6-9247-E12DD98FD7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AED423C-B3DD-2B66-CF39-A72D68C76E76}"/>
              </a:ext>
            </a:extLst>
          </p:cNvPr>
          <p:cNvSpPr>
            <a:spLocks noGrp="1"/>
          </p:cNvSpPr>
          <p:nvPr>
            <p:ph type="dt" sz="half" idx="10"/>
          </p:nvPr>
        </p:nvSpPr>
        <p:spPr/>
        <p:txBody>
          <a:bodyPr/>
          <a:lstStyle/>
          <a:p>
            <a:fld id="{B42336E4-04F4-4BBD-9198-4567D5FD80DC}" type="datetimeFigureOut">
              <a:rPr lang="fr-FR" smtClean="0"/>
              <a:t>15/12/2024</a:t>
            </a:fld>
            <a:endParaRPr lang="fr-FR"/>
          </a:p>
        </p:txBody>
      </p:sp>
      <p:sp>
        <p:nvSpPr>
          <p:cNvPr id="6" name="Espace réservé du pied de page 5">
            <a:extLst>
              <a:ext uri="{FF2B5EF4-FFF2-40B4-BE49-F238E27FC236}">
                <a16:creationId xmlns:a16="http://schemas.microsoft.com/office/drawing/2014/main" id="{4EBF5D8A-8451-19B9-B873-FC66042D15B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B97F8CF-98C6-7D32-60D8-20D7E92B7EEC}"/>
              </a:ext>
            </a:extLst>
          </p:cNvPr>
          <p:cNvSpPr>
            <a:spLocks noGrp="1"/>
          </p:cNvSpPr>
          <p:nvPr>
            <p:ph type="sldNum" sz="quarter" idx="12"/>
          </p:nvPr>
        </p:nvSpPr>
        <p:spPr/>
        <p:txBody>
          <a:bodyPr/>
          <a:lstStyle/>
          <a:p>
            <a:fld id="{1D78DEB3-FD16-4E84-8703-06B248830BFC}" type="slidenum">
              <a:rPr lang="fr-FR" smtClean="0"/>
              <a:t>‹N°›</a:t>
            </a:fld>
            <a:endParaRPr lang="fr-FR"/>
          </a:p>
        </p:txBody>
      </p:sp>
    </p:spTree>
    <p:extLst>
      <p:ext uri="{BB962C8B-B14F-4D97-AF65-F5344CB8AC3E}">
        <p14:creationId xmlns:p14="http://schemas.microsoft.com/office/powerpoint/2010/main" val="3303949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540818-111A-852A-D688-5BF9E7A4880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4486B39-6262-50C3-B185-BF0F2658842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DD60CF8-97EC-FD49-5BF1-E255E2F1D2A3}"/>
              </a:ext>
            </a:extLst>
          </p:cNvPr>
          <p:cNvSpPr>
            <a:spLocks noGrp="1"/>
          </p:cNvSpPr>
          <p:nvPr>
            <p:ph type="dt" sz="half" idx="10"/>
          </p:nvPr>
        </p:nvSpPr>
        <p:spPr/>
        <p:txBody>
          <a:bodyPr/>
          <a:lstStyle/>
          <a:p>
            <a:fld id="{B42336E4-04F4-4BBD-9198-4567D5FD80DC}" type="datetimeFigureOut">
              <a:rPr lang="fr-FR" smtClean="0"/>
              <a:t>15/12/2024</a:t>
            </a:fld>
            <a:endParaRPr lang="fr-FR"/>
          </a:p>
        </p:txBody>
      </p:sp>
      <p:sp>
        <p:nvSpPr>
          <p:cNvPr id="5" name="Espace réservé du pied de page 4">
            <a:extLst>
              <a:ext uri="{FF2B5EF4-FFF2-40B4-BE49-F238E27FC236}">
                <a16:creationId xmlns:a16="http://schemas.microsoft.com/office/drawing/2014/main" id="{DA4077D8-6973-BF95-5232-B3694D2420D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7FA2F19-3917-36E6-CA3F-EDC454B09357}"/>
              </a:ext>
            </a:extLst>
          </p:cNvPr>
          <p:cNvSpPr>
            <a:spLocks noGrp="1"/>
          </p:cNvSpPr>
          <p:nvPr>
            <p:ph type="sldNum" sz="quarter" idx="12"/>
          </p:nvPr>
        </p:nvSpPr>
        <p:spPr/>
        <p:txBody>
          <a:bodyPr/>
          <a:lstStyle/>
          <a:p>
            <a:fld id="{1D78DEB3-FD16-4E84-8703-06B248830BFC}" type="slidenum">
              <a:rPr lang="fr-FR" smtClean="0"/>
              <a:t>‹N°›</a:t>
            </a:fld>
            <a:endParaRPr lang="fr-FR"/>
          </a:p>
        </p:txBody>
      </p:sp>
    </p:spTree>
    <p:extLst>
      <p:ext uri="{BB962C8B-B14F-4D97-AF65-F5344CB8AC3E}">
        <p14:creationId xmlns:p14="http://schemas.microsoft.com/office/powerpoint/2010/main" val="2749053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A421B2E-1331-3026-3332-9DA374CF645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D31E325-B90D-9117-84AA-903499EF606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8852C7F-258C-0D94-ADB7-3A7AD87D8C9B}"/>
              </a:ext>
            </a:extLst>
          </p:cNvPr>
          <p:cNvSpPr>
            <a:spLocks noGrp="1"/>
          </p:cNvSpPr>
          <p:nvPr>
            <p:ph type="dt" sz="half" idx="10"/>
          </p:nvPr>
        </p:nvSpPr>
        <p:spPr/>
        <p:txBody>
          <a:bodyPr/>
          <a:lstStyle/>
          <a:p>
            <a:fld id="{B42336E4-04F4-4BBD-9198-4567D5FD80DC}" type="datetimeFigureOut">
              <a:rPr lang="fr-FR" smtClean="0"/>
              <a:t>15/12/2024</a:t>
            </a:fld>
            <a:endParaRPr lang="fr-FR"/>
          </a:p>
        </p:txBody>
      </p:sp>
      <p:sp>
        <p:nvSpPr>
          <p:cNvPr id="5" name="Espace réservé du pied de page 4">
            <a:extLst>
              <a:ext uri="{FF2B5EF4-FFF2-40B4-BE49-F238E27FC236}">
                <a16:creationId xmlns:a16="http://schemas.microsoft.com/office/drawing/2014/main" id="{8ACB29C2-D530-AC8B-0FEB-08AC11304F7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5246CD2-C45C-9005-F03B-D8F58AB954FF}"/>
              </a:ext>
            </a:extLst>
          </p:cNvPr>
          <p:cNvSpPr>
            <a:spLocks noGrp="1"/>
          </p:cNvSpPr>
          <p:nvPr>
            <p:ph type="sldNum" sz="quarter" idx="12"/>
          </p:nvPr>
        </p:nvSpPr>
        <p:spPr/>
        <p:txBody>
          <a:bodyPr/>
          <a:lstStyle/>
          <a:p>
            <a:fld id="{1D78DEB3-FD16-4E84-8703-06B248830BFC}" type="slidenum">
              <a:rPr lang="fr-FR" smtClean="0"/>
              <a:t>‹N°›</a:t>
            </a:fld>
            <a:endParaRPr lang="fr-FR"/>
          </a:p>
        </p:txBody>
      </p:sp>
    </p:spTree>
    <p:extLst>
      <p:ext uri="{BB962C8B-B14F-4D97-AF65-F5344CB8AC3E}">
        <p14:creationId xmlns:p14="http://schemas.microsoft.com/office/powerpoint/2010/main" val="1216984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39B2FD8-1B37-0729-61BC-65850B57F8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7761B8F-90CD-DFD2-20A7-132998EF81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A9528EF-0780-0515-9B41-11462C7D59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42336E4-04F4-4BBD-9198-4567D5FD80DC}" type="datetimeFigureOut">
              <a:rPr lang="fr-FR" smtClean="0"/>
              <a:t>15/12/2024</a:t>
            </a:fld>
            <a:endParaRPr lang="fr-FR"/>
          </a:p>
        </p:txBody>
      </p:sp>
      <p:sp>
        <p:nvSpPr>
          <p:cNvPr id="5" name="Espace réservé du pied de page 4">
            <a:extLst>
              <a:ext uri="{FF2B5EF4-FFF2-40B4-BE49-F238E27FC236}">
                <a16:creationId xmlns:a16="http://schemas.microsoft.com/office/drawing/2014/main" id="{090E348C-2580-9BC6-45BD-FB5723044A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588CD8B-1BDD-7397-58C7-AA7BB32E14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D78DEB3-FD16-4E84-8703-06B248830BFC}" type="slidenum">
              <a:rPr lang="fr-FR" smtClean="0"/>
              <a:t>‹N°›</a:t>
            </a:fld>
            <a:endParaRPr lang="fr-FR"/>
          </a:p>
        </p:txBody>
      </p:sp>
    </p:spTree>
    <p:extLst>
      <p:ext uri="{BB962C8B-B14F-4D97-AF65-F5344CB8AC3E}">
        <p14:creationId xmlns:p14="http://schemas.microsoft.com/office/powerpoint/2010/main" val="37057352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48DEA99-49BD-4A46-BB63-66E9035D4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2F5C7444-2D64-4237-9537-80AEAD526D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610600" cy="6858000"/>
          </a:xfrm>
          <a:custGeom>
            <a:avLst/>
            <a:gdLst>
              <a:gd name="connsiteX0" fmla="*/ 0 w 8610600"/>
              <a:gd name="connsiteY0" fmla="*/ 0 h 6858000"/>
              <a:gd name="connsiteX1" fmla="*/ 1535044 w 8610600"/>
              <a:gd name="connsiteY1" fmla="*/ 0 h 6858000"/>
              <a:gd name="connsiteX2" fmla="*/ 2373086 w 8610600"/>
              <a:gd name="connsiteY2" fmla="*/ 0 h 6858000"/>
              <a:gd name="connsiteX3" fmla="*/ 8487643 w 8610600"/>
              <a:gd name="connsiteY3" fmla="*/ 0 h 6858000"/>
              <a:gd name="connsiteX4" fmla="*/ 8486392 w 8610600"/>
              <a:gd name="connsiteY4" fmla="*/ 5613 h 6858000"/>
              <a:gd name="connsiteX5" fmla="*/ 8494707 w 8610600"/>
              <a:gd name="connsiteY5" fmla="*/ 48232 h 6858000"/>
              <a:gd name="connsiteX6" fmla="*/ 8490547 w 8610600"/>
              <a:gd name="connsiteY6" fmla="*/ 99466 h 6858000"/>
              <a:gd name="connsiteX7" fmla="*/ 8495090 w 8610600"/>
              <a:gd name="connsiteY7" fmla="*/ 221356 h 6858000"/>
              <a:gd name="connsiteX8" fmla="*/ 8470481 w 8610600"/>
              <a:gd name="connsiteY8" fmla="*/ 365074 h 6858000"/>
              <a:gd name="connsiteX9" fmla="*/ 8478890 w 8610600"/>
              <a:gd name="connsiteY9" fmla="*/ 474744 h 6858000"/>
              <a:gd name="connsiteX10" fmla="*/ 8486231 w 8610600"/>
              <a:gd name="connsiteY10" fmla="*/ 579854 h 6858000"/>
              <a:gd name="connsiteX11" fmla="*/ 8487250 w 8610600"/>
              <a:gd name="connsiteY11" fmla="*/ 633205 h 6858000"/>
              <a:gd name="connsiteX12" fmla="*/ 8509388 w 8610600"/>
              <a:gd name="connsiteY12" fmla="*/ 697180 h 6858000"/>
              <a:gd name="connsiteX13" fmla="*/ 8508827 w 8610600"/>
              <a:gd name="connsiteY13" fmla="*/ 699275 h 6858000"/>
              <a:gd name="connsiteX14" fmla="*/ 8509526 w 8610600"/>
              <a:gd name="connsiteY14" fmla="*/ 716330 h 6858000"/>
              <a:gd name="connsiteX15" fmla="*/ 8511528 w 8610600"/>
              <a:gd name="connsiteY15" fmla="*/ 719204 h 6858000"/>
              <a:gd name="connsiteX16" fmla="*/ 8518678 w 8610600"/>
              <a:gd name="connsiteY16" fmla="*/ 791119 h 6858000"/>
              <a:gd name="connsiteX17" fmla="*/ 8518026 w 8610600"/>
              <a:gd name="connsiteY17" fmla="*/ 791911 h 6858000"/>
              <a:gd name="connsiteX18" fmla="*/ 8515897 w 8610600"/>
              <a:gd name="connsiteY18" fmla="*/ 802884 h 6858000"/>
              <a:gd name="connsiteX19" fmla="*/ 8499080 w 8610600"/>
              <a:gd name="connsiteY19" fmla="*/ 873779 h 6858000"/>
              <a:gd name="connsiteX20" fmla="*/ 8502364 w 8610600"/>
              <a:gd name="connsiteY20" fmla="*/ 909190 h 6858000"/>
              <a:gd name="connsiteX21" fmla="*/ 8502647 w 8610600"/>
              <a:gd name="connsiteY21" fmla="*/ 916509 h 6858000"/>
              <a:gd name="connsiteX22" fmla="*/ 8502497 w 8610600"/>
              <a:gd name="connsiteY22" fmla="*/ 916734 h 6858000"/>
              <a:gd name="connsiteX23" fmla="*/ 8502484 w 8610600"/>
              <a:gd name="connsiteY23" fmla="*/ 924614 h 6858000"/>
              <a:gd name="connsiteX24" fmla="*/ 8503161 w 8610600"/>
              <a:gd name="connsiteY24" fmla="*/ 929854 h 6858000"/>
              <a:gd name="connsiteX25" fmla="*/ 8493297 w 8610600"/>
              <a:gd name="connsiteY25" fmla="*/ 950930 h 6858000"/>
              <a:gd name="connsiteX26" fmla="*/ 8467788 w 8610600"/>
              <a:gd name="connsiteY26" fmla="*/ 1006353 h 6858000"/>
              <a:gd name="connsiteX27" fmla="*/ 8470264 w 8610600"/>
              <a:gd name="connsiteY27" fmla="*/ 1089843 h 6858000"/>
              <a:gd name="connsiteX28" fmla="*/ 8457932 w 8610600"/>
              <a:gd name="connsiteY28" fmla="*/ 1184489 h 6858000"/>
              <a:gd name="connsiteX29" fmla="*/ 8454377 w 8610600"/>
              <a:gd name="connsiteY29" fmla="*/ 1219182 h 6858000"/>
              <a:gd name="connsiteX30" fmla="*/ 8444024 w 8610600"/>
              <a:gd name="connsiteY30" fmla="*/ 1279149 h 6858000"/>
              <a:gd name="connsiteX31" fmla="*/ 8420131 w 8610600"/>
              <a:gd name="connsiteY31" fmla="*/ 1303644 h 6858000"/>
              <a:gd name="connsiteX32" fmla="*/ 8377466 w 8610600"/>
              <a:gd name="connsiteY32" fmla="*/ 1469771 h 6858000"/>
              <a:gd name="connsiteX33" fmla="*/ 8375689 w 8610600"/>
              <a:gd name="connsiteY33" fmla="*/ 1625767 h 6858000"/>
              <a:gd name="connsiteX34" fmla="*/ 8386254 w 8610600"/>
              <a:gd name="connsiteY34" fmla="*/ 1729104 h 6858000"/>
              <a:gd name="connsiteX35" fmla="*/ 8382809 w 8610600"/>
              <a:gd name="connsiteY35" fmla="*/ 1836640 h 6858000"/>
              <a:gd name="connsiteX36" fmla="*/ 8392136 w 8610600"/>
              <a:gd name="connsiteY36" fmla="*/ 1861022 h 6858000"/>
              <a:gd name="connsiteX37" fmla="*/ 8391622 w 8610600"/>
              <a:gd name="connsiteY37" fmla="*/ 1865707 h 6858000"/>
              <a:gd name="connsiteX38" fmla="*/ 8388105 w 8610600"/>
              <a:gd name="connsiteY38" fmla="*/ 1867491 h 6858000"/>
              <a:gd name="connsiteX39" fmla="*/ 8386230 w 8610600"/>
              <a:gd name="connsiteY39" fmla="*/ 1880015 h 6858000"/>
              <a:gd name="connsiteX40" fmla="*/ 8375913 w 8610600"/>
              <a:gd name="connsiteY40" fmla="*/ 1955736 h 6858000"/>
              <a:gd name="connsiteX41" fmla="*/ 8373416 w 8610600"/>
              <a:gd name="connsiteY41" fmla="*/ 1966870 h 6858000"/>
              <a:gd name="connsiteX42" fmla="*/ 8361268 w 8610600"/>
              <a:gd name="connsiteY42" fmla="*/ 2038443 h 6858000"/>
              <a:gd name="connsiteX43" fmla="*/ 8356342 w 8610600"/>
              <a:gd name="connsiteY43" fmla="*/ 2052927 h 6858000"/>
              <a:gd name="connsiteX44" fmla="*/ 8353270 w 8610600"/>
              <a:gd name="connsiteY44" fmla="*/ 2055294 h 6858000"/>
              <a:gd name="connsiteX45" fmla="*/ 8327953 w 8610600"/>
              <a:gd name="connsiteY45" fmla="*/ 2122394 h 6858000"/>
              <a:gd name="connsiteX46" fmla="*/ 8305583 w 8610600"/>
              <a:gd name="connsiteY46" fmla="*/ 2228867 h 6858000"/>
              <a:gd name="connsiteX47" fmla="*/ 8316608 w 8610600"/>
              <a:gd name="connsiteY47" fmla="*/ 2269483 h 6858000"/>
              <a:gd name="connsiteX48" fmla="*/ 8299090 w 8610600"/>
              <a:gd name="connsiteY48" fmla="*/ 2324587 h 6858000"/>
              <a:gd name="connsiteX49" fmla="*/ 8297856 w 8610600"/>
              <a:gd name="connsiteY49" fmla="*/ 2322482 h 6858000"/>
              <a:gd name="connsiteX50" fmla="*/ 8295802 w 8610600"/>
              <a:gd name="connsiteY50" fmla="*/ 2334856 h 6858000"/>
              <a:gd name="connsiteX51" fmla="*/ 8295804 w 8610600"/>
              <a:gd name="connsiteY51" fmla="*/ 2334956 h 6858000"/>
              <a:gd name="connsiteX52" fmla="*/ 8300531 w 8610600"/>
              <a:gd name="connsiteY52" fmla="*/ 2348961 h 6858000"/>
              <a:gd name="connsiteX53" fmla="*/ 8274995 w 8610600"/>
              <a:gd name="connsiteY53" fmla="*/ 2402492 h 6858000"/>
              <a:gd name="connsiteX54" fmla="*/ 8264675 w 8610600"/>
              <a:gd name="connsiteY54" fmla="*/ 2427566 h 6858000"/>
              <a:gd name="connsiteX55" fmla="*/ 8239406 w 8610600"/>
              <a:gd name="connsiteY55" fmla="*/ 2528061 h 6858000"/>
              <a:gd name="connsiteX56" fmla="*/ 8206291 w 8610600"/>
              <a:gd name="connsiteY56" fmla="*/ 2655637 h 6858000"/>
              <a:gd name="connsiteX57" fmla="*/ 8170606 w 8610600"/>
              <a:gd name="connsiteY57" fmla="*/ 2708859 h 6858000"/>
              <a:gd name="connsiteX58" fmla="*/ 8141466 w 8610600"/>
              <a:gd name="connsiteY58" fmla="*/ 2865687 h 6858000"/>
              <a:gd name="connsiteX59" fmla="*/ 8096904 w 8610600"/>
              <a:gd name="connsiteY59" fmla="*/ 2965112 h 6858000"/>
              <a:gd name="connsiteX60" fmla="*/ 8115916 w 8610600"/>
              <a:gd name="connsiteY60" fmla="*/ 3026894 h 6858000"/>
              <a:gd name="connsiteX61" fmla="*/ 8099595 w 8610600"/>
              <a:gd name="connsiteY61" fmla="*/ 3083342 h 6858000"/>
              <a:gd name="connsiteX62" fmla="*/ 8081684 w 8610600"/>
              <a:gd name="connsiteY62" fmla="*/ 3203130 h 6858000"/>
              <a:gd name="connsiteX63" fmla="*/ 8088744 w 8610600"/>
              <a:gd name="connsiteY63" fmla="*/ 3158367 h 6858000"/>
              <a:gd name="connsiteX64" fmla="*/ 8076295 w 8610600"/>
              <a:gd name="connsiteY64" fmla="*/ 3244108 h 6858000"/>
              <a:gd name="connsiteX65" fmla="*/ 8075772 w 8610600"/>
              <a:gd name="connsiteY65" fmla="*/ 3357380 h 6858000"/>
              <a:gd name="connsiteX66" fmla="*/ 8063352 w 8610600"/>
              <a:gd name="connsiteY66" fmla="*/ 3488755 h 6858000"/>
              <a:gd name="connsiteX67" fmla="*/ 8062888 w 8610600"/>
              <a:gd name="connsiteY67" fmla="*/ 3578244 h 6858000"/>
              <a:gd name="connsiteX68" fmla="*/ 8056877 w 8610600"/>
              <a:gd name="connsiteY68" fmla="*/ 3698548 h 6858000"/>
              <a:gd name="connsiteX69" fmla="*/ 8027025 w 8610600"/>
              <a:gd name="connsiteY69" fmla="*/ 3801631 h 6858000"/>
              <a:gd name="connsiteX70" fmla="*/ 8026361 w 8610600"/>
              <a:gd name="connsiteY70" fmla="*/ 3896300 h 6858000"/>
              <a:gd name="connsiteX71" fmla="*/ 8030392 w 8610600"/>
              <a:gd name="connsiteY71" fmla="*/ 3962814 h 6858000"/>
              <a:gd name="connsiteX72" fmla="*/ 8028826 w 8610600"/>
              <a:gd name="connsiteY72" fmla="*/ 4154774 h 6858000"/>
              <a:gd name="connsiteX73" fmla="*/ 8024200 w 8610600"/>
              <a:gd name="connsiteY73" fmla="*/ 4369005 h 6858000"/>
              <a:gd name="connsiteX74" fmla="*/ 8097630 w 8610600"/>
              <a:gd name="connsiteY74" fmla="*/ 4640858 h 6858000"/>
              <a:gd name="connsiteX75" fmla="*/ 8194802 w 8610600"/>
              <a:gd name="connsiteY75" fmla="*/ 4929776 h 6858000"/>
              <a:gd name="connsiteX76" fmla="*/ 8231665 w 8610600"/>
              <a:gd name="connsiteY76" fmla="*/ 5053605 h 6858000"/>
              <a:gd name="connsiteX77" fmla="*/ 8256882 w 8610600"/>
              <a:gd name="connsiteY77" fmla="*/ 5168190 h 6858000"/>
              <a:gd name="connsiteX78" fmla="*/ 8294519 w 8610600"/>
              <a:gd name="connsiteY78" fmla="*/ 5286225 h 6858000"/>
              <a:gd name="connsiteX79" fmla="*/ 8311271 w 8610600"/>
              <a:gd name="connsiteY79" fmla="*/ 5330764 h 6858000"/>
              <a:gd name="connsiteX80" fmla="*/ 8328932 w 8610600"/>
              <a:gd name="connsiteY80" fmla="*/ 5435594 h 6858000"/>
              <a:gd name="connsiteX81" fmla="*/ 8337534 w 8610600"/>
              <a:gd name="connsiteY81" fmla="*/ 5513385 h 6858000"/>
              <a:gd name="connsiteX82" fmla="*/ 8477892 w 8610600"/>
              <a:gd name="connsiteY82" fmla="*/ 5808270 h 6858000"/>
              <a:gd name="connsiteX83" fmla="*/ 8485100 w 8610600"/>
              <a:gd name="connsiteY83" fmla="*/ 5897625 h 6858000"/>
              <a:gd name="connsiteX84" fmla="*/ 8527231 w 8610600"/>
              <a:gd name="connsiteY84" fmla="*/ 5977067 h 6858000"/>
              <a:gd name="connsiteX85" fmla="*/ 8531573 w 8610600"/>
              <a:gd name="connsiteY85" fmla="*/ 6026008 h 6858000"/>
              <a:gd name="connsiteX86" fmla="*/ 8572258 w 8610600"/>
              <a:gd name="connsiteY86" fmla="*/ 6089565 h 6858000"/>
              <a:gd name="connsiteX87" fmla="*/ 8567459 w 8610600"/>
              <a:gd name="connsiteY87" fmla="*/ 6133549 h 6858000"/>
              <a:gd name="connsiteX88" fmla="*/ 8572487 w 8610600"/>
              <a:gd name="connsiteY88" fmla="*/ 6171697 h 6858000"/>
              <a:gd name="connsiteX89" fmla="*/ 8585028 w 8610600"/>
              <a:gd name="connsiteY89" fmla="*/ 6214994 h 6858000"/>
              <a:gd name="connsiteX90" fmla="*/ 8587844 w 8610600"/>
              <a:gd name="connsiteY90" fmla="*/ 6282580 h 6858000"/>
              <a:gd name="connsiteX91" fmla="*/ 8590788 w 8610600"/>
              <a:gd name="connsiteY91" fmla="*/ 6291289 h 6858000"/>
              <a:gd name="connsiteX92" fmla="*/ 8584009 w 8610600"/>
              <a:gd name="connsiteY92" fmla="*/ 6305854 h 6858000"/>
              <a:gd name="connsiteX93" fmla="*/ 8577023 w 8610600"/>
              <a:gd name="connsiteY93" fmla="*/ 6362245 h 6858000"/>
              <a:gd name="connsiteX94" fmla="*/ 8583456 w 8610600"/>
              <a:gd name="connsiteY94" fmla="*/ 6465251 h 6858000"/>
              <a:gd name="connsiteX95" fmla="*/ 8588144 w 8610600"/>
              <a:gd name="connsiteY95" fmla="*/ 6488384 h 6858000"/>
              <a:gd name="connsiteX96" fmla="*/ 8595301 w 8610600"/>
              <a:gd name="connsiteY96" fmla="*/ 6537936 h 6858000"/>
              <a:gd name="connsiteX97" fmla="*/ 8604171 w 8610600"/>
              <a:gd name="connsiteY97" fmla="*/ 6568667 h 6858000"/>
              <a:gd name="connsiteX98" fmla="*/ 8600468 w 8610600"/>
              <a:gd name="connsiteY98" fmla="*/ 6578572 h 6858000"/>
              <a:gd name="connsiteX99" fmla="*/ 8599330 w 8610600"/>
              <a:gd name="connsiteY99" fmla="*/ 6599610 h 6858000"/>
              <a:gd name="connsiteX100" fmla="*/ 8605180 w 8610600"/>
              <a:gd name="connsiteY100" fmla="*/ 6700259 h 6858000"/>
              <a:gd name="connsiteX101" fmla="*/ 8609455 w 8610600"/>
              <a:gd name="connsiteY101" fmla="*/ 6717018 h 6858000"/>
              <a:gd name="connsiteX102" fmla="*/ 8592730 w 8610600"/>
              <a:gd name="connsiteY102" fmla="*/ 6808831 h 6858000"/>
              <a:gd name="connsiteX103" fmla="*/ 8588381 w 8610600"/>
              <a:gd name="connsiteY103" fmla="*/ 6831503 h 6858000"/>
              <a:gd name="connsiteX104" fmla="*/ 8583079 w 8610600"/>
              <a:gd name="connsiteY104" fmla="*/ 6858000 h 6858000"/>
              <a:gd name="connsiteX105" fmla="*/ 2373086 w 8610600"/>
              <a:gd name="connsiteY105" fmla="*/ 6858000 h 6858000"/>
              <a:gd name="connsiteX106" fmla="*/ 1535044 w 8610600"/>
              <a:gd name="connsiteY106" fmla="*/ 6858000 h 6858000"/>
              <a:gd name="connsiteX107" fmla="*/ 0 w 8610600"/>
              <a:gd name="connsiteY10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610600" h="6858000">
                <a:moveTo>
                  <a:pt x="0" y="0"/>
                </a:moveTo>
                <a:lnTo>
                  <a:pt x="1535044" y="0"/>
                </a:lnTo>
                <a:lnTo>
                  <a:pt x="2373086" y="0"/>
                </a:lnTo>
                <a:lnTo>
                  <a:pt x="8487643" y="0"/>
                </a:lnTo>
                <a:lnTo>
                  <a:pt x="8486392" y="5613"/>
                </a:lnTo>
                <a:cubicBezTo>
                  <a:pt x="8502917" y="4104"/>
                  <a:pt x="8480064" y="60821"/>
                  <a:pt x="8494707" y="48232"/>
                </a:cubicBezTo>
                <a:cubicBezTo>
                  <a:pt x="8491733" y="83792"/>
                  <a:pt x="8506451" y="62480"/>
                  <a:pt x="8490547" y="99466"/>
                </a:cubicBezTo>
                <a:cubicBezTo>
                  <a:pt x="8497129" y="159903"/>
                  <a:pt x="8497108" y="185388"/>
                  <a:pt x="8495090" y="221356"/>
                </a:cubicBezTo>
                <a:cubicBezTo>
                  <a:pt x="8493616" y="272169"/>
                  <a:pt x="8473181" y="322843"/>
                  <a:pt x="8470481" y="365074"/>
                </a:cubicBezTo>
                <a:cubicBezTo>
                  <a:pt x="8478262" y="416105"/>
                  <a:pt x="8479357" y="454376"/>
                  <a:pt x="8478890" y="474744"/>
                </a:cubicBezTo>
                <a:cubicBezTo>
                  <a:pt x="8476809" y="527589"/>
                  <a:pt x="8498302" y="529068"/>
                  <a:pt x="8486231" y="579854"/>
                </a:cubicBezTo>
                <a:cubicBezTo>
                  <a:pt x="8488491" y="582661"/>
                  <a:pt x="8485879" y="628924"/>
                  <a:pt x="8487250" y="633205"/>
                </a:cubicBezTo>
                <a:lnTo>
                  <a:pt x="8509388" y="697180"/>
                </a:lnTo>
                <a:lnTo>
                  <a:pt x="8508827" y="699275"/>
                </a:lnTo>
                <a:cubicBezTo>
                  <a:pt x="8507784" y="708036"/>
                  <a:pt x="8508308" y="713025"/>
                  <a:pt x="8509526" y="716330"/>
                </a:cubicBezTo>
                <a:lnTo>
                  <a:pt x="8511528" y="719204"/>
                </a:lnTo>
                <a:lnTo>
                  <a:pt x="8518678" y="791119"/>
                </a:lnTo>
                <a:lnTo>
                  <a:pt x="8518026" y="791911"/>
                </a:lnTo>
                <a:cubicBezTo>
                  <a:pt x="8516641" y="794456"/>
                  <a:pt x="8515756" y="797795"/>
                  <a:pt x="8515897" y="802884"/>
                </a:cubicBezTo>
                <a:cubicBezTo>
                  <a:pt x="8512739" y="816529"/>
                  <a:pt x="8501335" y="856061"/>
                  <a:pt x="8499080" y="873779"/>
                </a:cubicBezTo>
                <a:cubicBezTo>
                  <a:pt x="8500419" y="885035"/>
                  <a:pt x="8501543" y="896912"/>
                  <a:pt x="8502364" y="909190"/>
                </a:cubicBezTo>
                <a:cubicBezTo>
                  <a:pt x="8502458" y="911630"/>
                  <a:pt x="8502553" y="914069"/>
                  <a:pt x="8502647" y="916509"/>
                </a:cubicBezTo>
                <a:lnTo>
                  <a:pt x="8502497" y="916734"/>
                </a:lnTo>
                <a:cubicBezTo>
                  <a:pt x="8502225" y="918496"/>
                  <a:pt x="8502192" y="920966"/>
                  <a:pt x="8502484" y="924614"/>
                </a:cubicBezTo>
                <a:lnTo>
                  <a:pt x="8503161" y="929854"/>
                </a:lnTo>
                <a:lnTo>
                  <a:pt x="8493297" y="950930"/>
                </a:lnTo>
                <a:lnTo>
                  <a:pt x="8467788" y="1006353"/>
                </a:lnTo>
                <a:cubicBezTo>
                  <a:pt x="8463329" y="1043811"/>
                  <a:pt x="8466659" y="1051749"/>
                  <a:pt x="8470264" y="1089843"/>
                </a:cubicBezTo>
                <a:cubicBezTo>
                  <a:pt x="8466043" y="1124892"/>
                  <a:pt x="8458069" y="1153224"/>
                  <a:pt x="8457932" y="1184489"/>
                </a:cubicBezTo>
                <a:cubicBezTo>
                  <a:pt x="8453033" y="1194927"/>
                  <a:pt x="8450322" y="1205659"/>
                  <a:pt x="8454377" y="1219182"/>
                </a:cubicBezTo>
                <a:cubicBezTo>
                  <a:pt x="8448920" y="1251182"/>
                  <a:pt x="8440460" y="1255592"/>
                  <a:pt x="8444024" y="1279149"/>
                </a:cubicBezTo>
                <a:lnTo>
                  <a:pt x="8420131" y="1303644"/>
                </a:lnTo>
                <a:lnTo>
                  <a:pt x="8377466" y="1469771"/>
                </a:lnTo>
                <a:cubicBezTo>
                  <a:pt x="8376874" y="1521770"/>
                  <a:pt x="8376281" y="1573768"/>
                  <a:pt x="8375689" y="1625767"/>
                </a:cubicBezTo>
                <a:cubicBezTo>
                  <a:pt x="8373953" y="1650070"/>
                  <a:pt x="8390183" y="1703492"/>
                  <a:pt x="8386254" y="1729104"/>
                </a:cubicBezTo>
                <a:cubicBezTo>
                  <a:pt x="8370897" y="1739732"/>
                  <a:pt x="8373715" y="1798853"/>
                  <a:pt x="8382809" y="1836640"/>
                </a:cubicBezTo>
                <a:lnTo>
                  <a:pt x="8392136" y="1861022"/>
                </a:lnTo>
                <a:cubicBezTo>
                  <a:pt x="8391965" y="1862584"/>
                  <a:pt x="8391793" y="1864145"/>
                  <a:pt x="8391622" y="1865707"/>
                </a:cubicBezTo>
                <a:lnTo>
                  <a:pt x="8388105" y="1867491"/>
                </a:lnTo>
                <a:cubicBezTo>
                  <a:pt x="8386952" y="1870253"/>
                  <a:pt x="8386393" y="1874645"/>
                  <a:pt x="8386230" y="1880015"/>
                </a:cubicBezTo>
                <a:cubicBezTo>
                  <a:pt x="8384198" y="1894723"/>
                  <a:pt x="8378049" y="1941260"/>
                  <a:pt x="8375913" y="1955736"/>
                </a:cubicBezTo>
                <a:lnTo>
                  <a:pt x="8373416" y="1966870"/>
                </a:lnTo>
                <a:lnTo>
                  <a:pt x="8361268" y="2038443"/>
                </a:lnTo>
                <a:lnTo>
                  <a:pt x="8356342" y="2052927"/>
                </a:lnTo>
                <a:lnTo>
                  <a:pt x="8353270" y="2055294"/>
                </a:lnTo>
                <a:cubicBezTo>
                  <a:pt x="8351343" y="2065937"/>
                  <a:pt x="8330942" y="2105683"/>
                  <a:pt x="8327953" y="2122394"/>
                </a:cubicBezTo>
                <a:cubicBezTo>
                  <a:pt x="8322810" y="2152258"/>
                  <a:pt x="8310279" y="2203417"/>
                  <a:pt x="8305583" y="2228867"/>
                </a:cubicBezTo>
                <a:lnTo>
                  <a:pt x="8316608" y="2269483"/>
                </a:lnTo>
                <a:lnTo>
                  <a:pt x="8299090" y="2324587"/>
                </a:lnTo>
                <a:lnTo>
                  <a:pt x="8297856" y="2322482"/>
                </a:lnTo>
                <a:cubicBezTo>
                  <a:pt x="8296083" y="2321537"/>
                  <a:pt x="8295719" y="2326840"/>
                  <a:pt x="8295802" y="2334856"/>
                </a:cubicBezTo>
                <a:cubicBezTo>
                  <a:pt x="8295803" y="2334891"/>
                  <a:pt x="8295803" y="2334923"/>
                  <a:pt x="8295804" y="2334956"/>
                </a:cubicBezTo>
                <a:lnTo>
                  <a:pt x="8300531" y="2348961"/>
                </a:lnTo>
                <a:cubicBezTo>
                  <a:pt x="8293863" y="2362457"/>
                  <a:pt x="8273364" y="2382275"/>
                  <a:pt x="8274995" y="2402492"/>
                </a:cubicBezTo>
                <a:cubicBezTo>
                  <a:pt x="8269140" y="2396031"/>
                  <a:pt x="8271749" y="2424635"/>
                  <a:pt x="8264675" y="2427566"/>
                </a:cubicBezTo>
                <a:cubicBezTo>
                  <a:pt x="8258744" y="2448494"/>
                  <a:pt x="8251942" y="2489114"/>
                  <a:pt x="8239406" y="2528061"/>
                </a:cubicBezTo>
                <a:lnTo>
                  <a:pt x="8206291" y="2655637"/>
                </a:lnTo>
                <a:cubicBezTo>
                  <a:pt x="8195901" y="2680303"/>
                  <a:pt x="8191353" y="2693735"/>
                  <a:pt x="8170606" y="2708859"/>
                </a:cubicBezTo>
                <a:cubicBezTo>
                  <a:pt x="8161970" y="2760346"/>
                  <a:pt x="8141985" y="2814372"/>
                  <a:pt x="8141466" y="2865687"/>
                </a:cubicBezTo>
                <a:cubicBezTo>
                  <a:pt x="8127062" y="2921739"/>
                  <a:pt x="8110718" y="2916617"/>
                  <a:pt x="8096904" y="2965112"/>
                </a:cubicBezTo>
                <a:cubicBezTo>
                  <a:pt x="8097631" y="2985706"/>
                  <a:pt x="8115189" y="3006300"/>
                  <a:pt x="8115916" y="3026894"/>
                </a:cubicBezTo>
                <a:cubicBezTo>
                  <a:pt x="8113114" y="3032718"/>
                  <a:pt x="8099403" y="3079822"/>
                  <a:pt x="8099595" y="3083342"/>
                </a:cubicBezTo>
                <a:lnTo>
                  <a:pt x="8081684" y="3203130"/>
                </a:lnTo>
                <a:lnTo>
                  <a:pt x="8088744" y="3158367"/>
                </a:lnTo>
                <a:cubicBezTo>
                  <a:pt x="8090844" y="3174970"/>
                  <a:pt x="8074195" y="3227505"/>
                  <a:pt x="8076295" y="3244108"/>
                </a:cubicBezTo>
                <a:cubicBezTo>
                  <a:pt x="8077627" y="3265714"/>
                  <a:pt x="8076519" y="3338029"/>
                  <a:pt x="8075772" y="3357380"/>
                </a:cubicBezTo>
                <a:cubicBezTo>
                  <a:pt x="8075905" y="3425248"/>
                  <a:pt x="8064307" y="3454986"/>
                  <a:pt x="8063352" y="3488755"/>
                </a:cubicBezTo>
                <a:cubicBezTo>
                  <a:pt x="8063536" y="3509690"/>
                  <a:pt x="8061478" y="3567863"/>
                  <a:pt x="8062888" y="3578244"/>
                </a:cubicBezTo>
                <a:cubicBezTo>
                  <a:pt x="8057949" y="3606695"/>
                  <a:pt x="8061753" y="3646338"/>
                  <a:pt x="8056877" y="3698548"/>
                </a:cubicBezTo>
                <a:cubicBezTo>
                  <a:pt x="8053888" y="3730571"/>
                  <a:pt x="8032111" y="3768672"/>
                  <a:pt x="8027025" y="3801631"/>
                </a:cubicBezTo>
                <a:cubicBezTo>
                  <a:pt x="8021940" y="3834591"/>
                  <a:pt x="8028788" y="3864229"/>
                  <a:pt x="8026361" y="3896300"/>
                </a:cubicBezTo>
                <a:cubicBezTo>
                  <a:pt x="8027768" y="3904085"/>
                  <a:pt x="8029107" y="3953185"/>
                  <a:pt x="8030392" y="3962814"/>
                </a:cubicBezTo>
                <a:cubicBezTo>
                  <a:pt x="8052908" y="4072911"/>
                  <a:pt x="8008866" y="4083353"/>
                  <a:pt x="8028826" y="4154774"/>
                </a:cubicBezTo>
                <a:cubicBezTo>
                  <a:pt x="7989641" y="4300206"/>
                  <a:pt x="8030000" y="4278616"/>
                  <a:pt x="8024200" y="4369005"/>
                </a:cubicBezTo>
                <a:cubicBezTo>
                  <a:pt x="8034874" y="4543081"/>
                  <a:pt x="8083419" y="4519601"/>
                  <a:pt x="8097630" y="4640858"/>
                </a:cubicBezTo>
                <a:cubicBezTo>
                  <a:pt x="8093960" y="4703608"/>
                  <a:pt x="8188694" y="4899871"/>
                  <a:pt x="8194802" y="4929776"/>
                </a:cubicBezTo>
                <a:cubicBezTo>
                  <a:pt x="8200931" y="4953985"/>
                  <a:pt x="8209964" y="4986371"/>
                  <a:pt x="8231665" y="5053605"/>
                </a:cubicBezTo>
                <a:cubicBezTo>
                  <a:pt x="8232778" y="5089919"/>
                  <a:pt x="8260239" y="5065038"/>
                  <a:pt x="8256882" y="5168190"/>
                </a:cubicBezTo>
                <a:cubicBezTo>
                  <a:pt x="8272651" y="5227900"/>
                  <a:pt x="8281223" y="5237525"/>
                  <a:pt x="8294519" y="5286225"/>
                </a:cubicBezTo>
                <a:cubicBezTo>
                  <a:pt x="8302798" y="5302470"/>
                  <a:pt x="8290903" y="5319791"/>
                  <a:pt x="8311271" y="5330764"/>
                </a:cubicBezTo>
                <a:cubicBezTo>
                  <a:pt x="8328796" y="5403362"/>
                  <a:pt x="8299246" y="5356248"/>
                  <a:pt x="8328932" y="5435594"/>
                </a:cubicBezTo>
                <a:cubicBezTo>
                  <a:pt x="8335481" y="5469032"/>
                  <a:pt x="8313112" y="5479967"/>
                  <a:pt x="8337534" y="5513385"/>
                </a:cubicBezTo>
                <a:cubicBezTo>
                  <a:pt x="8358905" y="5632371"/>
                  <a:pt x="8434639" y="5672084"/>
                  <a:pt x="8477892" y="5808270"/>
                </a:cubicBezTo>
                <a:cubicBezTo>
                  <a:pt x="8489881" y="5836124"/>
                  <a:pt x="8477398" y="5869338"/>
                  <a:pt x="8485100" y="5897625"/>
                </a:cubicBezTo>
                <a:cubicBezTo>
                  <a:pt x="8495187" y="5941996"/>
                  <a:pt x="8503727" y="5933822"/>
                  <a:pt x="8527231" y="5977067"/>
                </a:cubicBezTo>
                <a:cubicBezTo>
                  <a:pt x="8522865" y="5989371"/>
                  <a:pt x="8526724" y="6016537"/>
                  <a:pt x="8531573" y="6026008"/>
                </a:cubicBezTo>
                <a:cubicBezTo>
                  <a:pt x="8536064" y="6048020"/>
                  <a:pt x="8559871" y="6075987"/>
                  <a:pt x="8572258" y="6089565"/>
                </a:cubicBezTo>
                <a:cubicBezTo>
                  <a:pt x="8564108" y="6093667"/>
                  <a:pt x="8577034" y="6135454"/>
                  <a:pt x="8567459" y="6133549"/>
                </a:cubicBezTo>
                <a:cubicBezTo>
                  <a:pt x="8563329" y="6155668"/>
                  <a:pt x="8575753" y="6150657"/>
                  <a:pt x="8572487" y="6171697"/>
                </a:cubicBezTo>
                <a:cubicBezTo>
                  <a:pt x="8575415" y="6185271"/>
                  <a:pt x="8582469" y="6196514"/>
                  <a:pt x="8585028" y="6214994"/>
                </a:cubicBezTo>
                <a:cubicBezTo>
                  <a:pt x="8593298" y="6233522"/>
                  <a:pt x="8586278" y="6246586"/>
                  <a:pt x="8587844" y="6282580"/>
                </a:cubicBezTo>
                <a:lnTo>
                  <a:pt x="8590788" y="6291289"/>
                </a:lnTo>
                <a:lnTo>
                  <a:pt x="8584009" y="6305854"/>
                </a:lnTo>
                <a:cubicBezTo>
                  <a:pt x="8581364" y="6313584"/>
                  <a:pt x="8575590" y="6351750"/>
                  <a:pt x="8577023" y="6362245"/>
                </a:cubicBezTo>
                <a:cubicBezTo>
                  <a:pt x="8576930" y="6388810"/>
                  <a:pt x="8582323" y="6439315"/>
                  <a:pt x="8583456" y="6465251"/>
                </a:cubicBezTo>
                <a:cubicBezTo>
                  <a:pt x="8585213" y="6471282"/>
                  <a:pt x="8593361" y="6482656"/>
                  <a:pt x="8588144" y="6488384"/>
                </a:cubicBezTo>
                <a:cubicBezTo>
                  <a:pt x="8589616" y="6505795"/>
                  <a:pt x="8592028" y="6522441"/>
                  <a:pt x="8595301" y="6537936"/>
                </a:cubicBezTo>
                <a:lnTo>
                  <a:pt x="8604171" y="6568667"/>
                </a:lnTo>
                <a:lnTo>
                  <a:pt x="8600468" y="6578572"/>
                </a:lnTo>
                <a:cubicBezTo>
                  <a:pt x="8598724" y="6584968"/>
                  <a:pt x="8597912" y="6591876"/>
                  <a:pt x="8599330" y="6599610"/>
                </a:cubicBezTo>
                <a:cubicBezTo>
                  <a:pt x="8600116" y="6619892"/>
                  <a:pt x="8603491" y="6680692"/>
                  <a:pt x="8605180" y="6700259"/>
                </a:cubicBezTo>
                <a:cubicBezTo>
                  <a:pt x="8606696" y="6704529"/>
                  <a:pt x="8613198" y="6711658"/>
                  <a:pt x="8609455" y="6717018"/>
                </a:cubicBezTo>
                <a:lnTo>
                  <a:pt x="8592730" y="6808831"/>
                </a:lnTo>
                <a:cubicBezTo>
                  <a:pt x="8592482" y="6811055"/>
                  <a:pt x="8590764" y="6819694"/>
                  <a:pt x="8588381" y="6831503"/>
                </a:cubicBezTo>
                <a:lnTo>
                  <a:pt x="8583079" y="6858000"/>
                </a:lnTo>
                <a:lnTo>
                  <a:pt x="2373086" y="6858000"/>
                </a:lnTo>
                <a:lnTo>
                  <a:pt x="1535044" y="6858000"/>
                </a:lnTo>
                <a:lnTo>
                  <a:pt x="0" y="685800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70D88E27-47B5-7434-05A1-F41ECF37C9B3}"/>
              </a:ext>
            </a:extLst>
          </p:cNvPr>
          <p:cNvSpPr>
            <a:spLocks noGrp="1"/>
          </p:cNvSpPr>
          <p:nvPr>
            <p:ph type="ctrTitle"/>
          </p:nvPr>
        </p:nvSpPr>
        <p:spPr>
          <a:xfrm>
            <a:off x="0" y="505839"/>
            <a:ext cx="5573949" cy="2081718"/>
          </a:xfrm>
        </p:spPr>
        <p:txBody>
          <a:bodyPr anchor="b">
            <a:normAutofit/>
          </a:bodyPr>
          <a:lstStyle/>
          <a:p>
            <a:r>
              <a:rPr lang="fr-FR" sz="4400" dirty="0">
                <a:solidFill>
                  <a:schemeClr val="accent5">
                    <a:lumMod val="75000"/>
                  </a:schemeClr>
                </a:solidFill>
              </a:rPr>
              <a:t>AG MG 44</a:t>
            </a:r>
            <a:br>
              <a:rPr lang="fr-FR" sz="4400" dirty="0">
                <a:solidFill>
                  <a:schemeClr val="accent5">
                    <a:lumMod val="75000"/>
                  </a:schemeClr>
                </a:solidFill>
              </a:rPr>
            </a:br>
            <a:r>
              <a:rPr lang="fr-FR" sz="4400" dirty="0">
                <a:solidFill>
                  <a:schemeClr val="accent5">
                    <a:lumMod val="75000"/>
                  </a:schemeClr>
                </a:solidFill>
              </a:rPr>
              <a:t> du 19 Décembre 2024</a:t>
            </a:r>
          </a:p>
        </p:txBody>
      </p:sp>
      <p:sp>
        <p:nvSpPr>
          <p:cNvPr id="3" name="Sous-titre 2">
            <a:extLst>
              <a:ext uri="{FF2B5EF4-FFF2-40B4-BE49-F238E27FC236}">
                <a16:creationId xmlns:a16="http://schemas.microsoft.com/office/drawing/2014/main" id="{99A0895A-A0D2-EA67-4837-625B611A1823}"/>
              </a:ext>
            </a:extLst>
          </p:cNvPr>
          <p:cNvSpPr>
            <a:spLocks noGrp="1"/>
          </p:cNvSpPr>
          <p:nvPr>
            <p:ph type="subTitle" idx="1"/>
          </p:nvPr>
        </p:nvSpPr>
        <p:spPr>
          <a:xfrm>
            <a:off x="1614540" y="4149003"/>
            <a:ext cx="3724988" cy="1448432"/>
          </a:xfrm>
        </p:spPr>
        <p:txBody>
          <a:bodyPr anchor="t">
            <a:normAutofit/>
          </a:bodyPr>
          <a:lstStyle/>
          <a:p>
            <a:endParaRPr lang="fr-FR" sz="1800" dirty="0">
              <a:solidFill>
                <a:schemeClr val="tx1">
                  <a:lumMod val="85000"/>
                  <a:lumOff val="15000"/>
                </a:schemeClr>
              </a:solidFill>
            </a:endParaRPr>
          </a:p>
        </p:txBody>
      </p:sp>
      <p:sp>
        <p:nvSpPr>
          <p:cNvPr id="28" name="Freeform: Shape 27">
            <a:extLst>
              <a:ext uri="{FF2B5EF4-FFF2-40B4-BE49-F238E27FC236}">
                <a16:creationId xmlns:a16="http://schemas.microsoft.com/office/drawing/2014/main" id="{396FBCF7-CB71-4DAC-BA2A-0B8AB5CA6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2543" y="667130"/>
            <a:ext cx="4154690" cy="2741597"/>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 4" descr="Une image contenant Graphique, Police, graphisme, logo&#10;&#10;Description générée automatiquement">
            <a:extLst>
              <a:ext uri="{FF2B5EF4-FFF2-40B4-BE49-F238E27FC236}">
                <a16:creationId xmlns:a16="http://schemas.microsoft.com/office/drawing/2014/main" id="{B4C03CBC-0D6A-21B9-A467-976FF71E2C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139" y="4076066"/>
            <a:ext cx="4698274" cy="2781934"/>
          </a:xfrm>
          <a:prstGeom prst="rect">
            <a:avLst/>
          </a:prstGeom>
        </p:spPr>
      </p:pic>
      <p:sp>
        <p:nvSpPr>
          <p:cNvPr id="30" name="Freeform: Shape 29">
            <a:extLst>
              <a:ext uri="{FF2B5EF4-FFF2-40B4-BE49-F238E27FC236}">
                <a16:creationId xmlns:a16="http://schemas.microsoft.com/office/drawing/2014/main" id="{DF4D8FD4-B98A-4959-B959-AF1A7FABB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2543" y="3547484"/>
            <a:ext cx="4154690" cy="2741597"/>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Rectangle 6">
            <a:extLst>
              <a:ext uri="{FF2B5EF4-FFF2-40B4-BE49-F238E27FC236}">
                <a16:creationId xmlns:a16="http://schemas.microsoft.com/office/drawing/2014/main" id="{4838DD45-2819-4E1F-8A20-C584ABCC1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60777" y="3259024"/>
            <a:ext cx="1027015" cy="361496"/>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Image 6" descr="Une image contenant Graphique, capture d’écran, logo, graphisme&#10;&#10;Description générée automatiquement">
            <a:extLst>
              <a:ext uri="{FF2B5EF4-FFF2-40B4-BE49-F238E27FC236}">
                <a16:creationId xmlns:a16="http://schemas.microsoft.com/office/drawing/2014/main" id="{98567787-5D0B-70E5-D65B-449CEDA535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9929" y="1"/>
            <a:ext cx="6538274" cy="6904920"/>
          </a:xfrm>
          <a:prstGeom prst="rect">
            <a:avLst/>
          </a:prstGeom>
        </p:spPr>
      </p:pic>
    </p:spTree>
    <p:extLst>
      <p:ext uri="{BB962C8B-B14F-4D97-AF65-F5344CB8AC3E}">
        <p14:creationId xmlns:p14="http://schemas.microsoft.com/office/powerpoint/2010/main" val="3994411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B1768DF0-BAEC-EA07-0014-E8829007EFC7}"/>
              </a:ext>
            </a:extLst>
          </p:cNvPr>
          <p:cNvSpPr>
            <a:spLocks noGrp="1"/>
          </p:cNvSpPr>
          <p:nvPr>
            <p:ph type="title"/>
          </p:nvPr>
        </p:nvSpPr>
        <p:spPr>
          <a:xfrm>
            <a:off x="640080" y="329184"/>
            <a:ext cx="6894576" cy="1783080"/>
          </a:xfrm>
        </p:spPr>
        <p:txBody>
          <a:bodyPr anchor="b">
            <a:normAutofit/>
          </a:bodyPr>
          <a:lstStyle/>
          <a:p>
            <a:pPr algn="ctr"/>
            <a:r>
              <a:rPr lang="fr-FR" sz="5400" dirty="0"/>
              <a:t>Rapport Moral</a:t>
            </a:r>
          </a:p>
        </p:txBody>
      </p:sp>
      <p:sp>
        <p:nvSpPr>
          <p:cNvPr id="3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contenu 5">
            <a:extLst>
              <a:ext uri="{FF2B5EF4-FFF2-40B4-BE49-F238E27FC236}">
                <a16:creationId xmlns:a16="http://schemas.microsoft.com/office/drawing/2014/main" id="{51320E26-7E43-37DE-12C6-5C13064599D0}"/>
              </a:ext>
            </a:extLst>
          </p:cNvPr>
          <p:cNvSpPr>
            <a:spLocks noGrp="1"/>
          </p:cNvSpPr>
          <p:nvPr>
            <p:ph idx="1"/>
          </p:nvPr>
        </p:nvSpPr>
        <p:spPr>
          <a:xfrm>
            <a:off x="640080" y="2706624"/>
            <a:ext cx="6894576" cy="3483864"/>
          </a:xfrm>
        </p:spPr>
        <p:txBody>
          <a:bodyPr>
            <a:normAutofit/>
          </a:bodyPr>
          <a:lstStyle/>
          <a:p>
            <a:r>
              <a:rPr lang="fr-FR" sz="1700"/>
              <a:t>Année de négociation syndicale avec la signature par MG France de la convention médicale </a:t>
            </a:r>
          </a:p>
          <a:p>
            <a:r>
              <a:rPr lang="fr-FR" sz="1700"/>
              <a:t>Communication constante pendant la négociation entre syndicat départemental et bureau national et vers les adhérents du 44</a:t>
            </a:r>
          </a:p>
          <a:p>
            <a:r>
              <a:rPr lang="fr-FR" sz="1700"/>
              <a:t>Echanges avec MG Pays de la Loire pour un langage commun et information régulière aux collègues </a:t>
            </a:r>
          </a:p>
          <a:p>
            <a:r>
              <a:rPr lang="fr-FR" sz="1700"/>
              <a:t>Défense de la place du MG Traitant auprès des instances (ARS, CPAM), des médias et des autres professionnels de santé dans l’interpro</a:t>
            </a:r>
          </a:p>
          <a:p>
            <a:r>
              <a:rPr lang="fr-FR" sz="1700"/>
              <a:t>Valeurs de MG France sur le système de santé portées par le bureau MG 44 dans nos missions respectives (CPL, CPR, URML, CPTS, CRSA)</a:t>
            </a:r>
          </a:p>
          <a:p>
            <a:endParaRPr lang="fr-FR" sz="1700"/>
          </a:p>
          <a:p>
            <a:endParaRPr lang="fr-FR" sz="1700"/>
          </a:p>
        </p:txBody>
      </p:sp>
      <p:pic>
        <p:nvPicPr>
          <p:cNvPr id="4" name="Image 3" descr="Une image contenant Graphique, capture d’écran, logo, graphisme&#10;&#10;Description générée automatiquement">
            <a:extLst>
              <a:ext uri="{FF2B5EF4-FFF2-40B4-BE49-F238E27FC236}">
                <a16:creationId xmlns:a16="http://schemas.microsoft.com/office/drawing/2014/main" id="{5F35A5EE-E8FE-60A0-7144-5498404409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3840" y="915169"/>
            <a:ext cx="4014216" cy="2257997"/>
          </a:xfrm>
          <a:prstGeom prst="rect">
            <a:avLst/>
          </a:prstGeom>
        </p:spPr>
      </p:pic>
      <p:pic>
        <p:nvPicPr>
          <p:cNvPr id="8" name="Image 7" descr="Une image contenant Police, Graphique, texte, graphisme&#10;&#10;Description générée automatiquement">
            <a:extLst>
              <a:ext uri="{FF2B5EF4-FFF2-40B4-BE49-F238E27FC236}">
                <a16:creationId xmlns:a16="http://schemas.microsoft.com/office/drawing/2014/main" id="{8B69BCD3-37AA-58F8-4324-E2252C18FC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3840" y="4444084"/>
            <a:ext cx="3995928" cy="1446490"/>
          </a:xfrm>
          <a:prstGeom prst="rect">
            <a:avLst/>
          </a:prstGeom>
        </p:spPr>
      </p:pic>
    </p:spTree>
    <p:extLst>
      <p:ext uri="{BB962C8B-B14F-4D97-AF65-F5344CB8AC3E}">
        <p14:creationId xmlns:p14="http://schemas.microsoft.com/office/powerpoint/2010/main" val="2666376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6D84BA-D910-8C6B-96D7-7EA3E38733EE}"/>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DCEDDCE0-A67F-3743-B8D8-2C9928B6C00D}"/>
              </a:ext>
            </a:extLst>
          </p:cNvPr>
          <p:cNvSpPr>
            <a:spLocks noGrp="1"/>
          </p:cNvSpPr>
          <p:nvPr>
            <p:ph type="title"/>
          </p:nvPr>
        </p:nvSpPr>
        <p:spPr>
          <a:xfrm>
            <a:off x="640080" y="329184"/>
            <a:ext cx="6894576" cy="1783080"/>
          </a:xfrm>
        </p:spPr>
        <p:txBody>
          <a:bodyPr anchor="b">
            <a:normAutofit/>
          </a:bodyPr>
          <a:lstStyle/>
          <a:p>
            <a:pPr algn="ctr"/>
            <a:r>
              <a:rPr lang="fr-FR" sz="5400" dirty="0"/>
              <a:t>Rapport Activité</a:t>
            </a:r>
          </a:p>
        </p:txBody>
      </p:sp>
      <p:sp>
        <p:nvSpPr>
          <p:cNvPr id="2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contenu 5">
            <a:extLst>
              <a:ext uri="{FF2B5EF4-FFF2-40B4-BE49-F238E27FC236}">
                <a16:creationId xmlns:a16="http://schemas.microsoft.com/office/drawing/2014/main" id="{318FB4F4-6193-DC63-F624-35D834C10CB2}"/>
              </a:ext>
            </a:extLst>
          </p:cNvPr>
          <p:cNvSpPr>
            <a:spLocks noGrp="1"/>
          </p:cNvSpPr>
          <p:nvPr>
            <p:ph idx="1"/>
          </p:nvPr>
        </p:nvSpPr>
        <p:spPr>
          <a:xfrm>
            <a:off x="640080" y="2706624"/>
            <a:ext cx="6894576" cy="3483864"/>
          </a:xfrm>
        </p:spPr>
        <p:txBody>
          <a:bodyPr>
            <a:normAutofit/>
          </a:bodyPr>
          <a:lstStyle/>
          <a:p>
            <a:r>
              <a:rPr lang="fr-FR" sz="2000"/>
              <a:t>Communication régulière des infos du national aux adhérents par mail, suivi de la convention, actualités sur le département, com médias</a:t>
            </a:r>
          </a:p>
          <a:p>
            <a:r>
              <a:rPr lang="fr-FR" sz="2000"/>
              <a:t>Participation aux commissions diverses via nos missions auprès CPAM ARS etc… avec renouvellement des cadres pour la CPL CPR, représentations via URML (CTS, Inter URPS, CRSA, CATS 44) ainsi qu’en inter CPTS, SAS, DMG par les membres du bureau MG 44</a:t>
            </a:r>
          </a:p>
          <a:p>
            <a:r>
              <a:rPr lang="fr-FR" sz="2000"/>
              <a:t>Présentation de la convention en visio le 14 Octobre pour informer et échanger avec les adhérents </a:t>
            </a:r>
          </a:p>
          <a:p>
            <a:endParaRPr lang="fr-FR" sz="2000"/>
          </a:p>
          <a:p>
            <a:endParaRPr lang="fr-FR" sz="2000"/>
          </a:p>
        </p:txBody>
      </p:sp>
      <p:pic>
        <p:nvPicPr>
          <p:cNvPr id="4" name="Image 3" descr="Une image contenant Graphique, capture d’écran, logo, graphisme&#10;&#10;Description générée automatiquement">
            <a:extLst>
              <a:ext uri="{FF2B5EF4-FFF2-40B4-BE49-F238E27FC236}">
                <a16:creationId xmlns:a16="http://schemas.microsoft.com/office/drawing/2014/main" id="{386C2AFC-34B5-87BF-6F17-17CBAA21FA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3840" y="915169"/>
            <a:ext cx="4014216" cy="2257997"/>
          </a:xfrm>
          <a:prstGeom prst="rect">
            <a:avLst/>
          </a:prstGeom>
        </p:spPr>
      </p:pic>
      <p:pic>
        <p:nvPicPr>
          <p:cNvPr id="3" name="Image 2" descr="Une image contenant Police, Graphique, texte, graphisme&#10;&#10;Description générée automatiquement">
            <a:extLst>
              <a:ext uri="{FF2B5EF4-FFF2-40B4-BE49-F238E27FC236}">
                <a16:creationId xmlns:a16="http://schemas.microsoft.com/office/drawing/2014/main" id="{F2099FC0-F617-AB6A-F132-0FE125D09D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3840" y="4444084"/>
            <a:ext cx="3995928" cy="1446490"/>
          </a:xfrm>
          <a:prstGeom prst="rect">
            <a:avLst/>
          </a:prstGeom>
        </p:spPr>
      </p:pic>
    </p:spTree>
    <p:extLst>
      <p:ext uri="{BB962C8B-B14F-4D97-AF65-F5344CB8AC3E}">
        <p14:creationId xmlns:p14="http://schemas.microsoft.com/office/powerpoint/2010/main" val="3284853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EAEFDB-5BE6-04AF-C1E3-A7EDDCB3DDD9}"/>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4A7A2685-730E-6EB6-5B8B-713DFE6CC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2706EC65-7866-94D9-7F51-5F1C9B0C7AF5}"/>
              </a:ext>
            </a:extLst>
          </p:cNvPr>
          <p:cNvSpPr>
            <a:spLocks noGrp="1"/>
          </p:cNvSpPr>
          <p:nvPr>
            <p:ph type="title"/>
          </p:nvPr>
        </p:nvSpPr>
        <p:spPr>
          <a:xfrm>
            <a:off x="640080" y="329184"/>
            <a:ext cx="6894576" cy="1783080"/>
          </a:xfrm>
        </p:spPr>
        <p:txBody>
          <a:bodyPr anchor="b">
            <a:normAutofit/>
          </a:bodyPr>
          <a:lstStyle/>
          <a:p>
            <a:pPr algn="ctr"/>
            <a:r>
              <a:rPr lang="fr-FR" sz="5400" dirty="0"/>
              <a:t>Rapport Activité</a:t>
            </a:r>
          </a:p>
        </p:txBody>
      </p:sp>
      <p:sp>
        <p:nvSpPr>
          <p:cNvPr id="28" name="sketch line">
            <a:extLst>
              <a:ext uri="{FF2B5EF4-FFF2-40B4-BE49-F238E27FC236}">
                <a16:creationId xmlns:a16="http://schemas.microsoft.com/office/drawing/2014/main" id="{44A90B5D-376C-EF4A-1CA5-0C0B18AD0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contenu 5">
            <a:extLst>
              <a:ext uri="{FF2B5EF4-FFF2-40B4-BE49-F238E27FC236}">
                <a16:creationId xmlns:a16="http://schemas.microsoft.com/office/drawing/2014/main" id="{A6426D2B-4DC3-40B4-4959-97B129E0D592}"/>
              </a:ext>
            </a:extLst>
          </p:cNvPr>
          <p:cNvSpPr>
            <a:spLocks noGrp="1"/>
          </p:cNvSpPr>
          <p:nvPr>
            <p:ph idx="1"/>
          </p:nvPr>
        </p:nvSpPr>
        <p:spPr>
          <a:xfrm>
            <a:off x="640080" y="2649147"/>
            <a:ext cx="6894576" cy="3944379"/>
          </a:xfrm>
        </p:spPr>
        <p:txBody>
          <a:bodyPr>
            <a:normAutofit fontScale="92500" lnSpcReduction="10000"/>
          </a:bodyPr>
          <a:lstStyle/>
          <a:p>
            <a:r>
              <a:rPr lang="fr-FR" sz="2000" dirty="0"/>
              <a:t>Participation aux actions du bureau national via Med Gé (journal trimestriel MG France), groupe Médias et réseaux sociaux pour diffuser et argumenter les propositions MG France et sur le </a:t>
            </a:r>
            <a:r>
              <a:rPr lang="fr-FR" sz="2000" dirty="0" err="1"/>
              <a:t>what</a:t>
            </a:r>
            <a:r>
              <a:rPr lang="fr-FR" sz="2000" dirty="0"/>
              <a:t> app du comité directeur </a:t>
            </a:r>
          </a:p>
          <a:p>
            <a:r>
              <a:rPr lang="fr-FR" sz="2000" dirty="0"/>
              <a:t>Réunion « déserts médicaux » avec </a:t>
            </a:r>
            <a:r>
              <a:rPr lang="fr-FR" sz="2000" dirty="0" err="1"/>
              <a:t>G.Garot</a:t>
            </a:r>
            <a:r>
              <a:rPr lang="fr-FR" sz="2000" dirty="0"/>
              <a:t> et sa proposition de régulation d’installation: défendre les propositions de MG France et la place du MGT</a:t>
            </a:r>
          </a:p>
          <a:p>
            <a:r>
              <a:rPr lang="fr-FR" sz="2000" dirty="0"/>
              <a:t>Réunion avec syndicat CFDT retraités 44 sur l’accès aux soins avec la vision de MG France </a:t>
            </a:r>
          </a:p>
          <a:p>
            <a:r>
              <a:rPr lang="fr-FR" sz="2000" dirty="0"/>
              <a:t>Formation MGF Sciences PO pour Aurélie Eyraud secrétaire de MG 44</a:t>
            </a:r>
          </a:p>
          <a:p>
            <a:r>
              <a:rPr lang="fr-FR" sz="2000" dirty="0"/>
              <a:t>Participation à l’enquête observationnelle du 10 décembre sur l’activité d’un MGT à son cabinet pour le futur colloque du 23 Janvier organisé par MG France  </a:t>
            </a:r>
          </a:p>
          <a:p>
            <a:endParaRPr lang="fr-FR" sz="2000" dirty="0"/>
          </a:p>
          <a:p>
            <a:endParaRPr lang="fr-FR" sz="2000" dirty="0"/>
          </a:p>
        </p:txBody>
      </p:sp>
      <p:pic>
        <p:nvPicPr>
          <p:cNvPr id="4" name="Image 3" descr="Une image contenant Graphique, capture d’écran, logo, graphisme&#10;&#10;Description générée automatiquement">
            <a:extLst>
              <a:ext uri="{FF2B5EF4-FFF2-40B4-BE49-F238E27FC236}">
                <a16:creationId xmlns:a16="http://schemas.microsoft.com/office/drawing/2014/main" id="{626561B8-68DB-BAC3-6C68-0C5447CEB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3840" y="915169"/>
            <a:ext cx="4014216" cy="2257997"/>
          </a:xfrm>
          <a:prstGeom prst="rect">
            <a:avLst/>
          </a:prstGeom>
        </p:spPr>
      </p:pic>
      <p:pic>
        <p:nvPicPr>
          <p:cNvPr id="3" name="Image 2" descr="Une image contenant Police, Graphique, texte, graphisme&#10;&#10;Description générée automatiquement">
            <a:extLst>
              <a:ext uri="{FF2B5EF4-FFF2-40B4-BE49-F238E27FC236}">
                <a16:creationId xmlns:a16="http://schemas.microsoft.com/office/drawing/2014/main" id="{26D4ABA6-838A-8E8D-ACC9-7041D205C6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3840" y="4444084"/>
            <a:ext cx="3995928" cy="1446490"/>
          </a:xfrm>
          <a:prstGeom prst="rect">
            <a:avLst/>
          </a:prstGeom>
        </p:spPr>
      </p:pic>
    </p:spTree>
    <p:extLst>
      <p:ext uri="{BB962C8B-B14F-4D97-AF65-F5344CB8AC3E}">
        <p14:creationId xmlns:p14="http://schemas.microsoft.com/office/powerpoint/2010/main" val="4106026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C3A5E4-4212-A016-D586-542C1289DF0E}"/>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736AD0AD-8003-3158-F11C-27F6F458E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79B8454E-6932-418B-C685-CF0BB976BE1E}"/>
              </a:ext>
            </a:extLst>
          </p:cNvPr>
          <p:cNvSpPr>
            <a:spLocks noGrp="1"/>
          </p:cNvSpPr>
          <p:nvPr>
            <p:ph type="title"/>
          </p:nvPr>
        </p:nvSpPr>
        <p:spPr>
          <a:xfrm>
            <a:off x="640080" y="329184"/>
            <a:ext cx="6894576" cy="1783080"/>
          </a:xfrm>
        </p:spPr>
        <p:txBody>
          <a:bodyPr anchor="b">
            <a:normAutofit/>
          </a:bodyPr>
          <a:lstStyle/>
          <a:p>
            <a:pPr algn="ctr"/>
            <a:r>
              <a:rPr lang="fr-FR" sz="5400" dirty="0"/>
              <a:t>Retour AG MG France du 7 Décembre 2024</a:t>
            </a:r>
          </a:p>
        </p:txBody>
      </p:sp>
      <p:sp>
        <p:nvSpPr>
          <p:cNvPr id="28" name="sketch line">
            <a:extLst>
              <a:ext uri="{FF2B5EF4-FFF2-40B4-BE49-F238E27FC236}">
                <a16:creationId xmlns:a16="http://schemas.microsoft.com/office/drawing/2014/main" id="{27045D4E-976B-4D4E-BA7B-31937DCD0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contenu 5">
            <a:extLst>
              <a:ext uri="{FF2B5EF4-FFF2-40B4-BE49-F238E27FC236}">
                <a16:creationId xmlns:a16="http://schemas.microsoft.com/office/drawing/2014/main" id="{0B1B3AF7-484E-DDE9-2680-85E4D3A370F8}"/>
              </a:ext>
            </a:extLst>
          </p:cNvPr>
          <p:cNvSpPr>
            <a:spLocks noGrp="1"/>
          </p:cNvSpPr>
          <p:nvPr>
            <p:ph idx="1"/>
          </p:nvPr>
        </p:nvSpPr>
        <p:spPr>
          <a:xfrm>
            <a:off x="640080" y="2112264"/>
            <a:ext cx="6894576" cy="4745736"/>
          </a:xfrm>
        </p:spPr>
        <p:txBody>
          <a:bodyPr>
            <a:normAutofit/>
          </a:bodyPr>
          <a:lstStyle/>
          <a:p>
            <a:endParaRPr lang="fr-FR" sz="2000" dirty="0"/>
          </a:p>
          <a:p>
            <a:pPr algn="just"/>
            <a:r>
              <a:rPr lang="fr-FR" sz="2000" dirty="0"/>
              <a:t>3 membres du bureau MG 44 présents avec pouvoirs du 53 et 72</a:t>
            </a:r>
          </a:p>
          <a:p>
            <a:pPr algn="just"/>
            <a:r>
              <a:rPr lang="fr-FR" sz="2000" dirty="0"/>
              <a:t>Intervention Agnès </a:t>
            </a:r>
            <a:r>
              <a:rPr lang="fr-FR" sz="2000" dirty="0" err="1"/>
              <a:t>Giannotti</a:t>
            </a:r>
            <a:r>
              <a:rPr lang="fr-FR" sz="2000" dirty="0"/>
              <a:t>: séquence politique sur la convention, </a:t>
            </a:r>
            <a:r>
              <a:rPr lang="fr-FR" sz="2000" dirty="0" err="1"/>
              <a:t>interpro</a:t>
            </a:r>
            <a:r>
              <a:rPr lang="fr-FR" sz="2000" dirty="0"/>
              <a:t>, autres syndicats, </a:t>
            </a:r>
            <a:r>
              <a:rPr lang="fr-FR" sz="2000" dirty="0" err="1"/>
              <a:t>Asalée</a:t>
            </a:r>
            <a:r>
              <a:rPr lang="fr-FR" sz="2000" dirty="0"/>
              <a:t>, prochaines élections pro 2026 à préparer pour notre représentativité, Unité médicale de proximité!</a:t>
            </a:r>
          </a:p>
          <a:p>
            <a:pPr algn="just"/>
            <a:r>
              <a:rPr lang="fr-FR" sz="2000" dirty="0"/>
              <a:t>Rapport activité, modification du règlement intérieur</a:t>
            </a:r>
          </a:p>
          <a:p>
            <a:pPr algn="just"/>
            <a:r>
              <a:rPr lang="fr-FR" sz="2000" dirty="0"/>
              <a:t>Vote pour élection d’un nouveau bureau national avec 2 entrants Yohan </a:t>
            </a:r>
            <a:r>
              <a:rPr lang="fr-FR" sz="2000" dirty="0" err="1"/>
              <a:t>Saynac</a:t>
            </a:r>
            <a:r>
              <a:rPr lang="fr-FR" sz="2000" dirty="0"/>
              <a:t> (vice président) et Sébastien </a:t>
            </a:r>
            <a:r>
              <a:rPr lang="fr-FR" sz="2000" dirty="0" err="1"/>
              <a:t>Adnot</a:t>
            </a:r>
            <a:r>
              <a:rPr lang="fr-FR" sz="2000" dirty="0"/>
              <a:t> ( secrétaire </a:t>
            </a:r>
            <a:r>
              <a:rPr lang="fr-FR" sz="2000" dirty="0" err="1"/>
              <a:t>nat</a:t>
            </a:r>
            <a:r>
              <a:rPr lang="fr-FR" sz="2000" dirty="0"/>
              <a:t> adjoint) et départ de Jean Claude </a:t>
            </a:r>
            <a:r>
              <a:rPr lang="fr-FR" sz="2000" dirty="0" err="1"/>
              <a:t>Soulary</a:t>
            </a:r>
            <a:endParaRPr lang="fr-FR" sz="2000" dirty="0"/>
          </a:p>
          <a:p>
            <a:pPr algn="just"/>
            <a:r>
              <a:rPr lang="fr-FR" sz="2000" dirty="0"/>
              <a:t>Colloque du 23 Janvier: MGT médecin de l’aigu et du chronique </a:t>
            </a:r>
          </a:p>
          <a:p>
            <a:pPr algn="just"/>
            <a:r>
              <a:rPr lang="fr-FR" sz="2000" dirty="0"/>
              <a:t>Echanges: lobbying parlementaire, </a:t>
            </a:r>
            <a:r>
              <a:rPr lang="fr-FR" sz="2000" dirty="0" err="1"/>
              <a:t>Asalée</a:t>
            </a:r>
            <a:r>
              <a:rPr lang="fr-FR" sz="2000" dirty="0"/>
              <a:t>, MMG etc…</a:t>
            </a:r>
          </a:p>
        </p:txBody>
      </p:sp>
      <p:pic>
        <p:nvPicPr>
          <p:cNvPr id="4" name="Image 3" descr="Une image contenant Graphique, capture d’écran, logo, graphisme&#10;&#10;Description générée automatiquement">
            <a:extLst>
              <a:ext uri="{FF2B5EF4-FFF2-40B4-BE49-F238E27FC236}">
                <a16:creationId xmlns:a16="http://schemas.microsoft.com/office/drawing/2014/main" id="{71AD3311-C747-D430-1CBB-7A5C8783CB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3840" y="915169"/>
            <a:ext cx="4014216" cy="2257997"/>
          </a:xfrm>
          <a:prstGeom prst="rect">
            <a:avLst/>
          </a:prstGeom>
        </p:spPr>
      </p:pic>
      <p:pic>
        <p:nvPicPr>
          <p:cNvPr id="3" name="Image 2" descr="Une image contenant Police, Graphique, texte, graphisme&#10;&#10;Description générée automatiquement">
            <a:extLst>
              <a:ext uri="{FF2B5EF4-FFF2-40B4-BE49-F238E27FC236}">
                <a16:creationId xmlns:a16="http://schemas.microsoft.com/office/drawing/2014/main" id="{561D06E5-E622-6C6F-426A-6070DDD5B0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3840" y="4444084"/>
            <a:ext cx="3995928" cy="1446490"/>
          </a:xfrm>
          <a:prstGeom prst="rect">
            <a:avLst/>
          </a:prstGeom>
        </p:spPr>
      </p:pic>
    </p:spTree>
    <p:extLst>
      <p:ext uri="{BB962C8B-B14F-4D97-AF65-F5344CB8AC3E}">
        <p14:creationId xmlns:p14="http://schemas.microsoft.com/office/powerpoint/2010/main" val="580554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D946EC-6E2A-417B-0E3F-742A9D0B308C}"/>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5E56A359-E367-E659-415C-B376015E3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C1A27F40-C865-094D-CFC0-E094E52880E3}"/>
              </a:ext>
            </a:extLst>
          </p:cNvPr>
          <p:cNvSpPr>
            <a:spLocks noGrp="1"/>
          </p:cNvSpPr>
          <p:nvPr>
            <p:ph type="title"/>
          </p:nvPr>
        </p:nvSpPr>
        <p:spPr>
          <a:xfrm>
            <a:off x="640080" y="329184"/>
            <a:ext cx="6894576" cy="1783080"/>
          </a:xfrm>
        </p:spPr>
        <p:txBody>
          <a:bodyPr anchor="b">
            <a:normAutofit/>
          </a:bodyPr>
          <a:lstStyle/>
          <a:p>
            <a:pPr algn="ctr"/>
            <a:r>
              <a:rPr lang="fr-FR" dirty="0"/>
              <a:t>Actualités politiques et conventionnelles</a:t>
            </a:r>
          </a:p>
        </p:txBody>
      </p:sp>
      <p:sp>
        <p:nvSpPr>
          <p:cNvPr id="28" name="sketch line">
            <a:extLst>
              <a:ext uri="{FF2B5EF4-FFF2-40B4-BE49-F238E27FC236}">
                <a16:creationId xmlns:a16="http://schemas.microsoft.com/office/drawing/2014/main" id="{F1D1262F-7558-6A32-BEB9-4CD867262A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contenu 5">
            <a:extLst>
              <a:ext uri="{FF2B5EF4-FFF2-40B4-BE49-F238E27FC236}">
                <a16:creationId xmlns:a16="http://schemas.microsoft.com/office/drawing/2014/main" id="{7FF70FB4-6E8A-5C5F-1BD4-0234B1CA1553}"/>
              </a:ext>
            </a:extLst>
          </p:cNvPr>
          <p:cNvSpPr>
            <a:spLocks noGrp="1"/>
          </p:cNvSpPr>
          <p:nvPr>
            <p:ph idx="1"/>
          </p:nvPr>
        </p:nvSpPr>
        <p:spPr>
          <a:xfrm>
            <a:off x="640080" y="2395729"/>
            <a:ext cx="6762669" cy="4462272"/>
          </a:xfrm>
        </p:spPr>
        <p:txBody>
          <a:bodyPr>
            <a:normAutofit/>
          </a:bodyPr>
          <a:lstStyle/>
          <a:p>
            <a:r>
              <a:rPr lang="fr-FR" sz="2000" dirty="0"/>
              <a:t>Convention avec point de départ le 22 décembre pour la revalorisation du G à 30 euros : nouvelle plaquette cotation à votre disposition </a:t>
            </a:r>
          </a:p>
          <a:p>
            <a:r>
              <a:rPr lang="fr-FR" sz="2000" dirty="0"/>
              <a:t>Faire vivre la convention et être attentif à son application: merci de vos remontées de terrain si problème rencontré dans le 44 : actions en CPL et CPR si besoin </a:t>
            </a:r>
          </a:p>
          <a:p>
            <a:r>
              <a:rPr lang="fr-FR" sz="2000" dirty="0"/>
              <a:t>Nouveau ministre de la santé: ??? On attend la fumée blanche avec notre 9 </a:t>
            </a:r>
            <a:r>
              <a:rPr lang="fr-FR" sz="2000" dirty="0" err="1"/>
              <a:t>ème</a:t>
            </a:r>
            <a:r>
              <a:rPr lang="fr-FR" sz="2000" dirty="0"/>
              <a:t> ministre depuis 2017</a:t>
            </a:r>
          </a:p>
          <a:p>
            <a:r>
              <a:rPr lang="fr-FR" sz="2000" dirty="0"/>
              <a:t>Envoi via MG PDL de lettre aux députés et sénateurs sur notre vision du système de santé et ses évolutions; proposition de complémentaire gérée par l’AM et non les mutuelles</a:t>
            </a:r>
          </a:p>
          <a:p>
            <a:r>
              <a:rPr lang="fr-FR" sz="2000" dirty="0"/>
              <a:t>Vigilance parlementaire sur la régulation installation, obligation PDSA, durée de remplacement </a:t>
            </a:r>
          </a:p>
        </p:txBody>
      </p:sp>
      <p:pic>
        <p:nvPicPr>
          <p:cNvPr id="4" name="Image 3" descr="Une image contenant Graphique, capture d’écran, logo, graphisme&#10;&#10;Description générée automatiquement">
            <a:extLst>
              <a:ext uri="{FF2B5EF4-FFF2-40B4-BE49-F238E27FC236}">
                <a16:creationId xmlns:a16="http://schemas.microsoft.com/office/drawing/2014/main" id="{9D1704D7-7571-A157-F76C-5BD0A18483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3840" y="915169"/>
            <a:ext cx="4014216" cy="2257997"/>
          </a:xfrm>
          <a:prstGeom prst="rect">
            <a:avLst/>
          </a:prstGeom>
        </p:spPr>
      </p:pic>
      <p:pic>
        <p:nvPicPr>
          <p:cNvPr id="3" name="Image 2" descr="Une image contenant Police, Graphique, texte, graphisme&#10;&#10;Description générée automatiquement">
            <a:extLst>
              <a:ext uri="{FF2B5EF4-FFF2-40B4-BE49-F238E27FC236}">
                <a16:creationId xmlns:a16="http://schemas.microsoft.com/office/drawing/2014/main" id="{7C2624F7-2403-FDB9-816C-64FE6F69ED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3840" y="4444084"/>
            <a:ext cx="3995928" cy="1446490"/>
          </a:xfrm>
          <a:prstGeom prst="rect">
            <a:avLst/>
          </a:prstGeom>
        </p:spPr>
      </p:pic>
    </p:spTree>
    <p:extLst>
      <p:ext uri="{BB962C8B-B14F-4D97-AF65-F5344CB8AC3E}">
        <p14:creationId xmlns:p14="http://schemas.microsoft.com/office/powerpoint/2010/main" val="3669432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58F2F2-ACFB-D70E-F6DB-12E2A4904B04}"/>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5085C29-1613-0946-CA3E-6E95C77FCE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CE28D104-515C-E5DE-52C9-885259453331}"/>
              </a:ext>
            </a:extLst>
          </p:cNvPr>
          <p:cNvSpPr>
            <a:spLocks noGrp="1"/>
          </p:cNvSpPr>
          <p:nvPr>
            <p:ph type="title"/>
          </p:nvPr>
        </p:nvSpPr>
        <p:spPr>
          <a:xfrm>
            <a:off x="640080" y="329184"/>
            <a:ext cx="6894576" cy="1783080"/>
          </a:xfrm>
        </p:spPr>
        <p:txBody>
          <a:bodyPr anchor="b">
            <a:normAutofit/>
          </a:bodyPr>
          <a:lstStyle/>
          <a:p>
            <a:pPr algn="ctr"/>
            <a:r>
              <a:rPr lang="fr-FR" dirty="0"/>
              <a:t>Election du bureau MG 44</a:t>
            </a:r>
          </a:p>
        </p:txBody>
      </p:sp>
      <p:sp>
        <p:nvSpPr>
          <p:cNvPr id="28" name="sketch line">
            <a:extLst>
              <a:ext uri="{FF2B5EF4-FFF2-40B4-BE49-F238E27FC236}">
                <a16:creationId xmlns:a16="http://schemas.microsoft.com/office/drawing/2014/main" id="{1DB6854F-8380-55AE-947D-F371CC87E4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contenu 5">
            <a:extLst>
              <a:ext uri="{FF2B5EF4-FFF2-40B4-BE49-F238E27FC236}">
                <a16:creationId xmlns:a16="http://schemas.microsoft.com/office/drawing/2014/main" id="{4BA3C49C-63F3-3A8E-2807-45C44FF9C0FB}"/>
              </a:ext>
            </a:extLst>
          </p:cNvPr>
          <p:cNvSpPr>
            <a:spLocks noGrp="1"/>
          </p:cNvSpPr>
          <p:nvPr>
            <p:ph idx="1"/>
          </p:nvPr>
        </p:nvSpPr>
        <p:spPr>
          <a:xfrm>
            <a:off x="640081" y="3483864"/>
            <a:ext cx="6402745" cy="2935224"/>
          </a:xfrm>
        </p:spPr>
        <p:txBody>
          <a:bodyPr>
            <a:normAutofit/>
          </a:bodyPr>
          <a:lstStyle/>
          <a:p>
            <a:r>
              <a:rPr lang="fr-FR" sz="2000" dirty="0"/>
              <a:t>Poste présidente</a:t>
            </a:r>
          </a:p>
          <a:p>
            <a:r>
              <a:rPr lang="fr-FR" sz="2000" dirty="0"/>
              <a:t>Poste de vice-président(e)</a:t>
            </a:r>
          </a:p>
          <a:p>
            <a:r>
              <a:rPr lang="fr-FR" sz="2000" dirty="0"/>
              <a:t>Poste de secrétaire</a:t>
            </a:r>
          </a:p>
          <a:p>
            <a:r>
              <a:rPr lang="fr-FR" sz="2000" dirty="0"/>
              <a:t>Poste secrétaire adjoint(e)</a:t>
            </a:r>
          </a:p>
          <a:p>
            <a:r>
              <a:rPr lang="fr-FR" sz="2000" dirty="0"/>
              <a:t>Poste de trésorier(e)</a:t>
            </a:r>
          </a:p>
          <a:p>
            <a:r>
              <a:rPr lang="fr-FR" sz="2000" dirty="0"/>
              <a:t>Poste de trésorier(e) adjoint(e)</a:t>
            </a:r>
          </a:p>
          <a:p>
            <a:endParaRPr lang="fr-FR" sz="2000" dirty="0"/>
          </a:p>
          <a:p>
            <a:endParaRPr lang="fr-FR" sz="2000" dirty="0"/>
          </a:p>
        </p:txBody>
      </p:sp>
      <p:pic>
        <p:nvPicPr>
          <p:cNvPr id="4" name="Image 3" descr="Une image contenant Graphique, capture d’écran, logo, graphisme&#10;&#10;Description générée automatiquement">
            <a:extLst>
              <a:ext uri="{FF2B5EF4-FFF2-40B4-BE49-F238E27FC236}">
                <a16:creationId xmlns:a16="http://schemas.microsoft.com/office/drawing/2014/main" id="{753DC91A-C80D-AD79-96A4-6C507CF0B4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3840" y="915169"/>
            <a:ext cx="4014216" cy="2257997"/>
          </a:xfrm>
          <a:prstGeom prst="rect">
            <a:avLst/>
          </a:prstGeom>
        </p:spPr>
      </p:pic>
      <p:pic>
        <p:nvPicPr>
          <p:cNvPr id="3" name="Image 2" descr="Une image contenant Police, Graphique, texte, graphisme&#10;&#10;Description générée automatiquement">
            <a:extLst>
              <a:ext uri="{FF2B5EF4-FFF2-40B4-BE49-F238E27FC236}">
                <a16:creationId xmlns:a16="http://schemas.microsoft.com/office/drawing/2014/main" id="{CF7F11FB-F6C7-E015-C0B4-C89B5BE71C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3840" y="4444084"/>
            <a:ext cx="3995928" cy="1446490"/>
          </a:xfrm>
          <a:prstGeom prst="rect">
            <a:avLst/>
          </a:prstGeom>
        </p:spPr>
      </p:pic>
    </p:spTree>
    <p:extLst>
      <p:ext uri="{BB962C8B-B14F-4D97-AF65-F5344CB8AC3E}">
        <p14:creationId xmlns:p14="http://schemas.microsoft.com/office/powerpoint/2010/main" val="4130641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4C57E2-1223-E820-803A-4BC64B63EE5B}"/>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D67D50E-32C1-9F16-74D5-EEA550F78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3560982A-9A2F-DE41-890D-C0BA3528D685}"/>
              </a:ext>
            </a:extLst>
          </p:cNvPr>
          <p:cNvSpPr>
            <a:spLocks noGrp="1"/>
          </p:cNvSpPr>
          <p:nvPr>
            <p:ph type="title"/>
          </p:nvPr>
        </p:nvSpPr>
        <p:spPr>
          <a:xfrm>
            <a:off x="758951" y="1556426"/>
            <a:ext cx="5855857" cy="2383276"/>
          </a:xfrm>
        </p:spPr>
        <p:txBody>
          <a:bodyPr anchor="b">
            <a:normAutofit/>
          </a:bodyPr>
          <a:lstStyle/>
          <a:p>
            <a:pPr algn="ctr"/>
            <a:r>
              <a:rPr lang="fr-FR" dirty="0"/>
              <a:t>Questions diverses</a:t>
            </a:r>
          </a:p>
        </p:txBody>
      </p:sp>
      <p:sp>
        <p:nvSpPr>
          <p:cNvPr id="28" name="sketch line">
            <a:extLst>
              <a:ext uri="{FF2B5EF4-FFF2-40B4-BE49-F238E27FC236}">
                <a16:creationId xmlns:a16="http://schemas.microsoft.com/office/drawing/2014/main" id="{E995C509-4633-47BB-4A05-C3C4ADFB8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contenu 5">
            <a:extLst>
              <a:ext uri="{FF2B5EF4-FFF2-40B4-BE49-F238E27FC236}">
                <a16:creationId xmlns:a16="http://schemas.microsoft.com/office/drawing/2014/main" id="{719BBE28-6E39-3E4A-7C7B-C12A450E078A}"/>
              </a:ext>
            </a:extLst>
          </p:cNvPr>
          <p:cNvSpPr>
            <a:spLocks noGrp="1"/>
          </p:cNvSpPr>
          <p:nvPr>
            <p:ph idx="1"/>
          </p:nvPr>
        </p:nvSpPr>
        <p:spPr>
          <a:xfrm>
            <a:off x="640081" y="3483864"/>
            <a:ext cx="6402745" cy="2935224"/>
          </a:xfrm>
        </p:spPr>
        <p:txBody>
          <a:bodyPr>
            <a:normAutofit/>
          </a:bodyPr>
          <a:lstStyle/>
          <a:p>
            <a:endParaRPr lang="fr-FR" sz="2000" dirty="0"/>
          </a:p>
          <a:p>
            <a:endParaRPr lang="fr-FR" sz="2000" dirty="0"/>
          </a:p>
        </p:txBody>
      </p:sp>
      <p:pic>
        <p:nvPicPr>
          <p:cNvPr id="4" name="Image 3" descr="Une image contenant Graphique, capture d’écran, logo, graphisme&#10;&#10;Description générée automatiquement">
            <a:extLst>
              <a:ext uri="{FF2B5EF4-FFF2-40B4-BE49-F238E27FC236}">
                <a16:creationId xmlns:a16="http://schemas.microsoft.com/office/drawing/2014/main" id="{C39FA4DB-590E-FA18-B59C-7018C60089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3840" y="915169"/>
            <a:ext cx="4014216" cy="2257997"/>
          </a:xfrm>
          <a:prstGeom prst="rect">
            <a:avLst/>
          </a:prstGeom>
        </p:spPr>
      </p:pic>
      <p:pic>
        <p:nvPicPr>
          <p:cNvPr id="3" name="Image 2" descr="Une image contenant Police, Graphique, texte, graphisme&#10;&#10;Description générée automatiquement">
            <a:extLst>
              <a:ext uri="{FF2B5EF4-FFF2-40B4-BE49-F238E27FC236}">
                <a16:creationId xmlns:a16="http://schemas.microsoft.com/office/drawing/2014/main" id="{F786340F-FBDE-0CA2-05A9-704CE2C5F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3840" y="4444084"/>
            <a:ext cx="3995928" cy="1446490"/>
          </a:xfrm>
          <a:prstGeom prst="rect">
            <a:avLst/>
          </a:prstGeom>
        </p:spPr>
      </p:pic>
    </p:spTree>
    <p:extLst>
      <p:ext uri="{BB962C8B-B14F-4D97-AF65-F5344CB8AC3E}">
        <p14:creationId xmlns:p14="http://schemas.microsoft.com/office/powerpoint/2010/main" val="356628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re 5">
            <a:extLst>
              <a:ext uri="{FF2B5EF4-FFF2-40B4-BE49-F238E27FC236}">
                <a16:creationId xmlns:a16="http://schemas.microsoft.com/office/drawing/2014/main" id="{DB6623FA-A1E3-2476-09BF-8472AC475594}"/>
              </a:ext>
            </a:extLst>
          </p:cNvPr>
          <p:cNvSpPr>
            <a:spLocks noGrp="1"/>
          </p:cNvSpPr>
          <p:nvPr>
            <p:ph type="title"/>
          </p:nvPr>
        </p:nvSpPr>
        <p:spPr>
          <a:xfrm>
            <a:off x="1137035" y="1147864"/>
            <a:ext cx="6032250" cy="3745150"/>
          </a:xfrm>
        </p:spPr>
        <p:txBody>
          <a:bodyPr>
            <a:normAutofit/>
          </a:bodyPr>
          <a:lstStyle/>
          <a:p>
            <a:endParaRPr lang="fr-FR" dirty="0"/>
          </a:p>
        </p:txBody>
      </p:sp>
      <p:sp>
        <p:nvSpPr>
          <p:cNvPr id="14" name="Freeform: Shape 13">
            <a:extLst>
              <a:ext uri="{FF2B5EF4-FFF2-40B4-BE49-F238E27FC236}">
                <a16:creationId xmlns:a16="http://schemas.microsoft.com/office/drawing/2014/main" id="{2B573B51-C170-49C0-A3D9-8D99730C45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89924" y="2"/>
            <a:ext cx="7602076" cy="470844"/>
          </a:xfrm>
          <a:custGeom>
            <a:avLst/>
            <a:gdLst>
              <a:gd name="connsiteX0" fmla="*/ 9683888 w 9683888"/>
              <a:gd name="connsiteY0" fmla="*/ 0 h 743457"/>
              <a:gd name="connsiteX1" fmla="*/ 0 w 9683888"/>
              <a:gd name="connsiteY1" fmla="*/ 0 h 743457"/>
              <a:gd name="connsiteX2" fmla="*/ 0 w 9683888"/>
              <a:gd name="connsiteY2" fmla="*/ 365878 h 743457"/>
              <a:gd name="connsiteX3" fmla="*/ 11844 w 9683888"/>
              <a:gd name="connsiteY3" fmla="*/ 367909 h 743457"/>
              <a:gd name="connsiteX4" fmla="*/ 106208 w 9683888"/>
              <a:gd name="connsiteY4" fmla="*/ 385974 h 743457"/>
              <a:gd name="connsiteX5" fmla="*/ 183667 w 9683888"/>
              <a:gd name="connsiteY5" fmla="*/ 399162 h 743457"/>
              <a:gd name="connsiteX6" fmla="*/ 292430 w 9683888"/>
              <a:gd name="connsiteY6" fmla="*/ 390408 h 743457"/>
              <a:gd name="connsiteX7" fmla="*/ 386942 w 9683888"/>
              <a:gd name="connsiteY7" fmla="*/ 395582 h 743457"/>
              <a:gd name="connsiteX8" fmla="*/ 485751 w 9683888"/>
              <a:gd name="connsiteY8" fmla="*/ 408404 h 743457"/>
              <a:gd name="connsiteX9" fmla="*/ 604107 w 9683888"/>
              <a:gd name="connsiteY9" fmla="*/ 418647 h 743457"/>
              <a:gd name="connsiteX10" fmla="*/ 694081 w 9683888"/>
              <a:gd name="connsiteY10" fmla="*/ 449524 h 743457"/>
              <a:gd name="connsiteX11" fmla="*/ 762452 w 9683888"/>
              <a:gd name="connsiteY11" fmla="*/ 456090 h 743457"/>
              <a:gd name="connsiteX12" fmla="*/ 987872 w 9683888"/>
              <a:gd name="connsiteY12" fmla="*/ 481862 h 743457"/>
              <a:gd name="connsiteX13" fmla="*/ 1077163 w 9683888"/>
              <a:gd name="connsiteY13" fmla="*/ 524467 h 743457"/>
              <a:gd name="connsiteX14" fmla="*/ 1258716 w 9683888"/>
              <a:gd name="connsiteY14" fmla="*/ 587975 h 743457"/>
              <a:gd name="connsiteX15" fmla="*/ 1298056 w 9683888"/>
              <a:gd name="connsiteY15" fmla="*/ 595413 h 743457"/>
              <a:gd name="connsiteX16" fmla="*/ 1327017 w 9683888"/>
              <a:gd name="connsiteY16" fmla="*/ 617412 h 743457"/>
              <a:gd name="connsiteX17" fmla="*/ 1347909 w 9683888"/>
              <a:gd name="connsiteY17" fmla="*/ 620209 h 743457"/>
              <a:gd name="connsiteX18" fmla="*/ 1421792 w 9683888"/>
              <a:gd name="connsiteY18" fmla="*/ 626139 h 743457"/>
              <a:gd name="connsiteX19" fmla="*/ 1519789 w 9683888"/>
              <a:gd name="connsiteY19" fmla="*/ 645011 h 743457"/>
              <a:gd name="connsiteX20" fmla="*/ 1620886 w 9683888"/>
              <a:gd name="connsiteY20" fmla="*/ 687715 h 743457"/>
              <a:gd name="connsiteX21" fmla="*/ 1676745 w 9683888"/>
              <a:gd name="connsiteY21" fmla="*/ 690130 h 743457"/>
              <a:gd name="connsiteX22" fmla="*/ 1832228 w 9683888"/>
              <a:gd name="connsiteY22" fmla="*/ 690860 h 743457"/>
              <a:gd name="connsiteX23" fmla="*/ 1980464 w 9683888"/>
              <a:gd name="connsiteY23" fmla="*/ 704858 h 743457"/>
              <a:gd name="connsiteX24" fmla="*/ 2051150 w 9683888"/>
              <a:gd name="connsiteY24" fmla="*/ 711187 h 743457"/>
              <a:gd name="connsiteX25" fmla="*/ 2162824 w 9683888"/>
              <a:gd name="connsiteY25" fmla="*/ 709178 h 743457"/>
              <a:gd name="connsiteX26" fmla="*/ 2259859 w 9683888"/>
              <a:gd name="connsiteY26" fmla="*/ 718188 h 743457"/>
              <a:gd name="connsiteX27" fmla="*/ 2378290 w 9683888"/>
              <a:gd name="connsiteY27" fmla="*/ 738748 h 743457"/>
              <a:gd name="connsiteX28" fmla="*/ 2407828 w 9683888"/>
              <a:gd name="connsiteY28" fmla="*/ 743457 h 743457"/>
              <a:gd name="connsiteX29" fmla="*/ 2428936 w 9683888"/>
              <a:gd name="connsiteY29" fmla="*/ 734697 h 743457"/>
              <a:gd name="connsiteX30" fmla="*/ 2646106 w 9683888"/>
              <a:gd name="connsiteY30" fmla="*/ 660204 h 743457"/>
              <a:gd name="connsiteX31" fmla="*/ 2799920 w 9683888"/>
              <a:gd name="connsiteY31" fmla="*/ 630451 h 743457"/>
              <a:gd name="connsiteX32" fmla="*/ 2953556 w 9683888"/>
              <a:gd name="connsiteY32" fmla="*/ 607173 h 743457"/>
              <a:gd name="connsiteX33" fmla="*/ 3009839 w 9683888"/>
              <a:gd name="connsiteY33" fmla="*/ 601743 h 743457"/>
              <a:gd name="connsiteX34" fmla="*/ 3115016 w 9683888"/>
              <a:gd name="connsiteY34" fmla="*/ 584982 h 743457"/>
              <a:gd name="connsiteX35" fmla="*/ 3185844 w 9683888"/>
              <a:gd name="connsiteY35" fmla="*/ 595356 h 743457"/>
              <a:gd name="connsiteX36" fmla="*/ 3246013 w 9683888"/>
              <a:gd name="connsiteY36" fmla="*/ 592418 h 743457"/>
              <a:gd name="connsiteX37" fmla="*/ 3313565 w 9683888"/>
              <a:gd name="connsiteY37" fmla="*/ 574138 h 743457"/>
              <a:gd name="connsiteX38" fmla="*/ 3414143 w 9683888"/>
              <a:gd name="connsiteY38" fmla="*/ 553730 h 743457"/>
              <a:gd name="connsiteX39" fmla="*/ 3552895 w 9683888"/>
              <a:gd name="connsiteY39" fmla="*/ 548563 h 743457"/>
              <a:gd name="connsiteX40" fmla="*/ 3753012 w 9683888"/>
              <a:gd name="connsiteY40" fmla="*/ 599520 h 743457"/>
              <a:gd name="connsiteX41" fmla="*/ 3804392 w 9683888"/>
              <a:gd name="connsiteY41" fmla="*/ 604131 h 743457"/>
              <a:gd name="connsiteX42" fmla="*/ 3916696 w 9683888"/>
              <a:gd name="connsiteY42" fmla="*/ 606540 h 743457"/>
              <a:gd name="connsiteX43" fmla="*/ 4063849 w 9683888"/>
              <a:gd name="connsiteY43" fmla="*/ 604058 h 743457"/>
              <a:gd name="connsiteX44" fmla="*/ 4172179 w 9683888"/>
              <a:gd name="connsiteY44" fmla="*/ 592355 h 743457"/>
              <a:gd name="connsiteX45" fmla="*/ 4276294 w 9683888"/>
              <a:gd name="connsiteY45" fmla="*/ 587119 h 743457"/>
              <a:gd name="connsiteX46" fmla="*/ 4411090 w 9683888"/>
              <a:gd name="connsiteY46" fmla="*/ 575600 h 743457"/>
              <a:gd name="connsiteX47" fmla="*/ 4540465 w 9683888"/>
              <a:gd name="connsiteY47" fmla="*/ 567464 h 743457"/>
              <a:gd name="connsiteX48" fmla="*/ 4545352 w 9683888"/>
              <a:gd name="connsiteY48" fmla="*/ 555554 h 743457"/>
              <a:gd name="connsiteX49" fmla="*/ 4564014 w 9683888"/>
              <a:gd name="connsiteY49" fmla="*/ 553660 h 743457"/>
              <a:gd name="connsiteX50" fmla="*/ 4568602 w 9683888"/>
              <a:gd name="connsiteY50" fmla="*/ 550913 h 743457"/>
              <a:gd name="connsiteX51" fmla="*/ 4595289 w 9683888"/>
              <a:gd name="connsiteY51" fmla="*/ 537407 h 743457"/>
              <a:gd name="connsiteX52" fmla="*/ 4739026 w 9683888"/>
              <a:gd name="connsiteY52" fmla="*/ 532483 h 743457"/>
              <a:gd name="connsiteX53" fmla="*/ 5061335 w 9683888"/>
              <a:gd name="connsiteY53" fmla="*/ 545635 h 743457"/>
              <a:gd name="connsiteX54" fmla="*/ 5338634 w 9683888"/>
              <a:gd name="connsiteY54" fmla="*/ 595754 h 743457"/>
              <a:gd name="connsiteX55" fmla="*/ 5529430 w 9683888"/>
              <a:gd name="connsiteY55" fmla="*/ 606335 h 743457"/>
              <a:gd name="connsiteX56" fmla="*/ 5604039 w 9683888"/>
              <a:gd name="connsiteY56" fmla="*/ 607676 h 743457"/>
              <a:gd name="connsiteX57" fmla="*/ 5625281 w 9683888"/>
              <a:gd name="connsiteY57" fmla="*/ 617253 h 743457"/>
              <a:gd name="connsiteX58" fmla="*/ 5628138 w 9683888"/>
              <a:gd name="connsiteY58" fmla="*/ 615483 h 743457"/>
              <a:gd name="connsiteX59" fmla="*/ 5653593 w 9683888"/>
              <a:gd name="connsiteY59" fmla="*/ 617873 h 743457"/>
              <a:gd name="connsiteX60" fmla="*/ 5658658 w 9683888"/>
              <a:gd name="connsiteY60" fmla="*/ 624279 h 743457"/>
              <a:gd name="connsiteX61" fmla="*/ 5675963 w 9683888"/>
              <a:gd name="connsiteY61" fmla="*/ 627762 h 743457"/>
              <a:gd name="connsiteX62" fmla="*/ 5709625 w 9683888"/>
              <a:gd name="connsiteY62" fmla="*/ 639593 h 743457"/>
              <a:gd name="connsiteX63" fmla="*/ 5716324 w 9683888"/>
              <a:gd name="connsiteY63" fmla="*/ 637148 h 743457"/>
              <a:gd name="connsiteX64" fmla="*/ 5767720 w 9683888"/>
              <a:gd name="connsiteY64" fmla="*/ 647737 h 743457"/>
              <a:gd name="connsiteX65" fmla="*/ 5768619 w 9683888"/>
              <a:gd name="connsiteY65" fmla="*/ 645671 h 743457"/>
              <a:gd name="connsiteX66" fmla="*/ 5858696 w 9683888"/>
              <a:gd name="connsiteY66" fmla="*/ 628099 h 743457"/>
              <a:gd name="connsiteX67" fmla="*/ 5935260 w 9683888"/>
              <a:gd name="connsiteY67" fmla="*/ 596904 h 743457"/>
              <a:gd name="connsiteX68" fmla="*/ 5946176 w 9683888"/>
              <a:gd name="connsiteY68" fmla="*/ 597874 h 743457"/>
              <a:gd name="connsiteX69" fmla="*/ 5946447 w 9683888"/>
              <a:gd name="connsiteY69" fmla="*/ 597396 h 743457"/>
              <a:gd name="connsiteX70" fmla="*/ 5958069 w 9683888"/>
              <a:gd name="connsiteY70" fmla="*/ 597432 h 743457"/>
              <a:gd name="connsiteX71" fmla="*/ 5966081 w 9683888"/>
              <a:gd name="connsiteY71" fmla="*/ 599643 h 743457"/>
              <a:gd name="connsiteX72" fmla="*/ 5987259 w 9683888"/>
              <a:gd name="connsiteY72" fmla="*/ 601523 h 743457"/>
              <a:gd name="connsiteX73" fmla="*/ 5994905 w 9683888"/>
              <a:gd name="connsiteY73" fmla="*/ 598873 h 743457"/>
              <a:gd name="connsiteX74" fmla="*/ 6054803 w 9683888"/>
              <a:gd name="connsiteY74" fmla="*/ 541202 h 743457"/>
              <a:gd name="connsiteX75" fmla="*/ 6188672 w 9683888"/>
              <a:gd name="connsiteY75" fmla="*/ 496389 h 743457"/>
              <a:gd name="connsiteX76" fmla="*/ 6323280 w 9683888"/>
              <a:gd name="connsiteY76" fmla="*/ 458013 h 743457"/>
              <a:gd name="connsiteX77" fmla="*/ 6457257 w 9683888"/>
              <a:gd name="connsiteY77" fmla="*/ 414621 h 743457"/>
              <a:gd name="connsiteX78" fmla="*/ 6530019 w 9683888"/>
              <a:gd name="connsiteY78" fmla="*/ 423168 h 743457"/>
              <a:gd name="connsiteX79" fmla="*/ 6626800 w 9683888"/>
              <a:gd name="connsiteY79" fmla="*/ 375078 h 743457"/>
              <a:gd name="connsiteX80" fmla="*/ 6689231 w 9683888"/>
              <a:gd name="connsiteY80" fmla="*/ 353501 h 743457"/>
              <a:gd name="connsiteX81" fmla="*/ 6726440 w 9683888"/>
              <a:gd name="connsiteY81" fmla="*/ 340276 h 743457"/>
              <a:gd name="connsiteX82" fmla="*/ 6835228 w 9683888"/>
              <a:gd name="connsiteY82" fmla="*/ 329393 h 743457"/>
              <a:gd name="connsiteX83" fmla="*/ 7039363 w 9683888"/>
              <a:gd name="connsiteY83" fmla="*/ 370823 h 743457"/>
              <a:gd name="connsiteX84" fmla="*/ 7095156 w 9683888"/>
              <a:gd name="connsiteY84" fmla="*/ 366075 h 743457"/>
              <a:gd name="connsiteX85" fmla="*/ 7187061 w 9683888"/>
              <a:gd name="connsiteY85" fmla="*/ 383876 h 743457"/>
              <a:gd name="connsiteX86" fmla="*/ 7295039 w 9683888"/>
              <a:gd name="connsiteY86" fmla="*/ 355046 h 743457"/>
              <a:gd name="connsiteX87" fmla="*/ 7373651 w 9683888"/>
              <a:gd name="connsiteY87" fmla="*/ 322299 h 743457"/>
              <a:gd name="connsiteX88" fmla="*/ 7418964 w 9683888"/>
              <a:gd name="connsiteY88" fmla="*/ 308685 h 743457"/>
              <a:gd name="connsiteX89" fmla="*/ 7450568 w 9683888"/>
              <a:gd name="connsiteY89" fmla="*/ 293511 h 743457"/>
              <a:gd name="connsiteX90" fmla="*/ 7538380 w 9683888"/>
              <a:gd name="connsiteY90" fmla="*/ 283235 h 743457"/>
              <a:gd name="connsiteX91" fmla="*/ 7786348 w 9683888"/>
              <a:gd name="connsiteY91" fmla="*/ 225377 h 743457"/>
              <a:gd name="connsiteX92" fmla="*/ 7849534 w 9683888"/>
              <a:gd name="connsiteY92" fmla="*/ 245434 h 743457"/>
              <a:gd name="connsiteX93" fmla="*/ 7981165 w 9683888"/>
              <a:gd name="connsiteY93" fmla="*/ 222252 h 743457"/>
              <a:gd name="connsiteX94" fmla="*/ 8171882 w 9683888"/>
              <a:gd name="connsiteY94" fmla="*/ 222497 h 743457"/>
              <a:gd name="connsiteX95" fmla="*/ 8242270 w 9683888"/>
              <a:gd name="connsiteY95" fmla="*/ 180535 h 743457"/>
              <a:gd name="connsiteX96" fmla="*/ 8490152 w 9683888"/>
              <a:gd name="connsiteY96" fmla="*/ 209193 h 743457"/>
              <a:gd name="connsiteX97" fmla="*/ 8622272 w 9683888"/>
              <a:gd name="connsiteY97" fmla="*/ 188859 h 743457"/>
              <a:gd name="connsiteX98" fmla="*/ 8738606 w 9683888"/>
              <a:gd name="connsiteY98" fmla="*/ 208945 h 743457"/>
              <a:gd name="connsiteX99" fmla="*/ 8831307 w 9683888"/>
              <a:gd name="connsiteY99" fmla="*/ 207738 h 743457"/>
              <a:gd name="connsiteX100" fmla="*/ 8891432 w 9683888"/>
              <a:gd name="connsiteY100" fmla="*/ 184510 h 743457"/>
              <a:gd name="connsiteX101" fmla="*/ 8946980 w 9683888"/>
              <a:gd name="connsiteY101" fmla="*/ 145578 h 743457"/>
              <a:gd name="connsiteX102" fmla="*/ 9107760 w 9683888"/>
              <a:gd name="connsiteY102" fmla="*/ 128052 h 743457"/>
              <a:gd name="connsiteX103" fmla="*/ 9195623 w 9683888"/>
              <a:gd name="connsiteY103" fmla="*/ 100212 h 743457"/>
              <a:gd name="connsiteX104" fmla="*/ 9256898 w 9683888"/>
              <a:gd name="connsiteY104" fmla="*/ 73900 h 743457"/>
              <a:gd name="connsiteX105" fmla="*/ 9351740 w 9683888"/>
              <a:gd name="connsiteY105" fmla="*/ 80439 h 743457"/>
              <a:gd name="connsiteX106" fmla="*/ 9539796 w 9683888"/>
              <a:gd name="connsiteY106" fmla="*/ 87069 h 743457"/>
              <a:gd name="connsiteX107" fmla="*/ 9619109 w 9683888"/>
              <a:gd name="connsiteY107" fmla="*/ 39994 h 74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9683888" h="743457">
                <a:moveTo>
                  <a:pt x="9683888" y="0"/>
                </a:moveTo>
                <a:lnTo>
                  <a:pt x="0" y="0"/>
                </a:lnTo>
                <a:lnTo>
                  <a:pt x="0" y="365878"/>
                </a:lnTo>
                <a:lnTo>
                  <a:pt x="11844" y="367909"/>
                </a:lnTo>
                <a:cubicBezTo>
                  <a:pt x="50423" y="374387"/>
                  <a:pt x="87879" y="380746"/>
                  <a:pt x="106208" y="385974"/>
                </a:cubicBezTo>
                <a:cubicBezTo>
                  <a:pt x="119919" y="389979"/>
                  <a:pt x="149687" y="402128"/>
                  <a:pt x="183667" y="399162"/>
                </a:cubicBezTo>
                <a:cubicBezTo>
                  <a:pt x="228274" y="394575"/>
                  <a:pt x="256969" y="398315"/>
                  <a:pt x="292430" y="390408"/>
                </a:cubicBezTo>
                <a:cubicBezTo>
                  <a:pt x="325377" y="395694"/>
                  <a:pt x="374510" y="420053"/>
                  <a:pt x="386942" y="395582"/>
                </a:cubicBezTo>
                <a:cubicBezTo>
                  <a:pt x="400429" y="416427"/>
                  <a:pt x="451168" y="399411"/>
                  <a:pt x="485751" y="408404"/>
                </a:cubicBezTo>
                <a:cubicBezTo>
                  <a:pt x="520399" y="423586"/>
                  <a:pt x="570416" y="404235"/>
                  <a:pt x="604107" y="418647"/>
                </a:cubicBezTo>
                <a:cubicBezTo>
                  <a:pt x="633631" y="425521"/>
                  <a:pt x="672063" y="446364"/>
                  <a:pt x="694081" y="449524"/>
                </a:cubicBezTo>
                <a:cubicBezTo>
                  <a:pt x="700528" y="463278"/>
                  <a:pt x="713487" y="450700"/>
                  <a:pt x="762452" y="456090"/>
                </a:cubicBezTo>
                <a:cubicBezTo>
                  <a:pt x="811417" y="461479"/>
                  <a:pt x="935420" y="470466"/>
                  <a:pt x="987872" y="481862"/>
                </a:cubicBezTo>
                <a:cubicBezTo>
                  <a:pt x="1018493" y="475799"/>
                  <a:pt x="1019470" y="516810"/>
                  <a:pt x="1077163" y="524467"/>
                </a:cubicBezTo>
                <a:cubicBezTo>
                  <a:pt x="1124222" y="535807"/>
                  <a:pt x="1202940" y="574855"/>
                  <a:pt x="1258716" y="587975"/>
                </a:cubicBezTo>
                <a:cubicBezTo>
                  <a:pt x="1274181" y="586466"/>
                  <a:pt x="1286859" y="589632"/>
                  <a:pt x="1298056" y="595413"/>
                </a:cubicBezTo>
                <a:lnTo>
                  <a:pt x="1327017" y="617412"/>
                </a:lnTo>
                <a:lnTo>
                  <a:pt x="1347909" y="620209"/>
                </a:lnTo>
                <a:cubicBezTo>
                  <a:pt x="1377004" y="628445"/>
                  <a:pt x="1394712" y="616344"/>
                  <a:pt x="1421792" y="626139"/>
                </a:cubicBezTo>
                <a:cubicBezTo>
                  <a:pt x="1466260" y="647543"/>
                  <a:pt x="1506099" y="610975"/>
                  <a:pt x="1519789" y="645011"/>
                </a:cubicBezTo>
                <a:cubicBezTo>
                  <a:pt x="1556219" y="665699"/>
                  <a:pt x="1578776" y="668950"/>
                  <a:pt x="1620886" y="687715"/>
                </a:cubicBezTo>
                <a:cubicBezTo>
                  <a:pt x="1658228" y="693647"/>
                  <a:pt x="1636224" y="694371"/>
                  <a:pt x="1676745" y="690130"/>
                </a:cubicBezTo>
                <a:cubicBezTo>
                  <a:pt x="1713709" y="697532"/>
                  <a:pt x="1774627" y="701403"/>
                  <a:pt x="1832228" y="690860"/>
                </a:cubicBezTo>
                <a:cubicBezTo>
                  <a:pt x="1866586" y="689181"/>
                  <a:pt x="1949046" y="755765"/>
                  <a:pt x="1980464" y="704858"/>
                </a:cubicBezTo>
                <a:cubicBezTo>
                  <a:pt x="2001472" y="716610"/>
                  <a:pt x="2020758" y="710467"/>
                  <a:pt x="2051150" y="711187"/>
                </a:cubicBezTo>
                <a:cubicBezTo>
                  <a:pt x="2081543" y="711907"/>
                  <a:pt x="2117567" y="736153"/>
                  <a:pt x="2162824" y="709178"/>
                </a:cubicBezTo>
                <a:cubicBezTo>
                  <a:pt x="2219712" y="701824"/>
                  <a:pt x="2181421" y="742368"/>
                  <a:pt x="2259859" y="718188"/>
                </a:cubicBezTo>
                <a:cubicBezTo>
                  <a:pt x="2296623" y="733933"/>
                  <a:pt x="2337412" y="741012"/>
                  <a:pt x="2378290" y="738748"/>
                </a:cubicBezTo>
                <a:cubicBezTo>
                  <a:pt x="2380041" y="725410"/>
                  <a:pt x="2399659" y="741017"/>
                  <a:pt x="2407828" y="743457"/>
                </a:cubicBezTo>
                <a:cubicBezTo>
                  <a:pt x="2406113" y="735180"/>
                  <a:pt x="2421642" y="728742"/>
                  <a:pt x="2428936" y="734697"/>
                </a:cubicBezTo>
                <a:cubicBezTo>
                  <a:pt x="2468648" y="720822"/>
                  <a:pt x="2584275" y="677579"/>
                  <a:pt x="2646106" y="660204"/>
                </a:cubicBezTo>
                <a:cubicBezTo>
                  <a:pt x="2706894" y="652346"/>
                  <a:pt x="2738390" y="612318"/>
                  <a:pt x="2799920" y="630451"/>
                </a:cubicBezTo>
                <a:cubicBezTo>
                  <a:pt x="2856798" y="622940"/>
                  <a:pt x="2902940" y="602232"/>
                  <a:pt x="2953556" y="607173"/>
                </a:cubicBezTo>
                <a:cubicBezTo>
                  <a:pt x="2970626" y="593247"/>
                  <a:pt x="2988095" y="586399"/>
                  <a:pt x="3009839" y="601743"/>
                </a:cubicBezTo>
                <a:cubicBezTo>
                  <a:pt x="3046166" y="594868"/>
                  <a:pt x="3085682" y="586046"/>
                  <a:pt x="3115016" y="584982"/>
                </a:cubicBezTo>
                <a:cubicBezTo>
                  <a:pt x="3144992" y="587935"/>
                  <a:pt x="3158740" y="599045"/>
                  <a:pt x="3185844" y="595356"/>
                </a:cubicBezTo>
                <a:cubicBezTo>
                  <a:pt x="3209939" y="576197"/>
                  <a:pt x="3221731" y="614583"/>
                  <a:pt x="3246013" y="592418"/>
                </a:cubicBezTo>
                <a:cubicBezTo>
                  <a:pt x="3228976" y="565486"/>
                  <a:pt x="3320172" y="599686"/>
                  <a:pt x="3313565" y="574138"/>
                </a:cubicBezTo>
                <a:cubicBezTo>
                  <a:pt x="3341586" y="564515"/>
                  <a:pt x="3371901" y="555346"/>
                  <a:pt x="3414143" y="553730"/>
                </a:cubicBezTo>
                <a:cubicBezTo>
                  <a:pt x="3463229" y="557630"/>
                  <a:pt x="3476532" y="539673"/>
                  <a:pt x="3552895" y="548563"/>
                </a:cubicBezTo>
                <a:cubicBezTo>
                  <a:pt x="3620356" y="561042"/>
                  <a:pt x="3688830" y="574962"/>
                  <a:pt x="3753012" y="599520"/>
                </a:cubicBezTo>
                <a:cubicBezTo>
                  <a:pt x="3769580" y="615048"/>
                  <a:pt x="3777112" y="602961"/>
                  <a:pt x="3804392" y="604131"/>
                </a:cubicBezTo>
                <a:cubicBezTo>
                  <a:pt x="3831672" y="605301"/>
                  <a:pt x="3878076" y="605222"/>
                  <a:pt x="3916696" y="606540"/>
                </a:cubicBezTo>
                <a:cubicBezTo>
                  <a:pt x="3970533" y="603881"/>
                  <a:pt x="3981244" y="618066"/>
                  <a:pt x="4063849" y="604058"/>
                </a:cubicBezTo>
                <a:cubicBezTo>
                  <a:pt x="4074473" y="605185"/>
                  <a:pt x="4134611" y="589365"/>
                  <a:pt x="4172179" y="592355"/>
                </a:cubicBezTo>
                <a:cubicBezTo>
                  <a:pt x="4180554" y="576172"/>
                  <a:pt x="4255433" y="602075"/>
                  <a:pt x="4276294" y="587119"/>
                </a:cubicBezTo>
                <a:cubicBezTo>
                  <a:pt x="4326119" y="586973"/>
                  <a:pt x="4361692" y="573867"/>
                  <a:pt x="4411090" y="575600"/>
                </a:cubicBezTo>
                <a:cubicBezTo>
                  <a:pt x="4465125" y="575500"/>
                  <a:pt x="4518088" y="570805"/>
                  <a:pt x="4540465" y="567464"/>
                </a:cubicBezTo>
                <a:lnTo>
                  <a:pt x="4545352" y="555554"/>
                </a:lnTo>
                <a:lnTo>
                  <a:pt x="4564014" y="553660"/>
                </a:lnTo>
                <a:lnTo>
                  <a:pt x="4568602" y="550913"/>
                </a:lnTo>
                <a:cubicBezTo>
                  <a:pt x="4577353" y="545618"/>
                  <a:pt x="4586105" y="540734"/>
                  <a:pt x="4595289" y="537407"/>
                </a:cubicBezTo>
                <a:cubicBezTo>
                  <a:pt x="4623104" y="537511"/>
                  <a:pt x="4660764" y="533229"/>
                  <a:pt x="4739026" y="532483"/>
                </a:cubicBezTo>
                <a:cubicBezTo>
                  <a:pt x="4806238" y="527255"/>
                  <a:pt x="4944577" y="524439"/>
                  <a:pt x="5061335" y="545635"/>
                </a:cubicBezTo>
                <a:cubicBezTo>
                  <a:pt x="5167156" y="553533"/>
                  <a:pt x="5251789" y="586167"/>
                  <a:pt x="5338634" y="595754"/>
                </a:cubicBezTo>
                <a:cubicBezTo>
                  <a:pt x="5415763" y="589622"/>
                  <a:pt x="5434719" y="609365"/>
                  <a:pt x="5529430" y="606335"/>
                </a:cubicBezTo>
                <a:cubicBezTo>
                  <a:pt x="5534498" y="613561"/>
                  <a:pt x="5597157" y="603269"/>
                  <a:pt x="5604039" y="607676"/>
                </a:cubicBezTo>
                <a:lnTo>
                  <a:pt x="5625281" y="617253"/>
                </a:lnTo>
                <a:lnTo>
                  <a:pt x="5628138" y="615483"/>
                </a:lnTo>
                <a:cubicBezTo>
                  <a:pt x="5640641" y="612245"/>
                  <a:pt x="5648217" y="613966"/>
                  <a:pt x="5653593" y="617873"/>
                </a:cubicBezTo>
                <a:lnTo>
                  <a:pt x="5658658" y="624279"/>
                </a:lnTo>
                <a:lnTo>
                  <a:pt x="5675963" y="627762"/>
                </a:lnTo>
                <a:lnTo>
                  <a:pt x="5709625" y="639593"/>
                </a:lnTo>
                <a:lnTo>
                  <a:pt x="5716324" y="637148"/>
                </a:lnTo>
                <a:lnTo>
                  <a:pt x="5767720" y="647737"/>
                </a:lnTo>
                <a:lnTo>
                  <a:pt x="5768619" y="645671"/>
                </a:lnTo>
                <a:cubicBezTo>
                  <a:pt x="5776130" y="642927"/>
                  <a:pt x="5830922" y="636226"/>
                  <a:pt x="5858696" y="628099"/>
                </a:cubicBezTo>
                <a:lnTo>
                  <a:pt x="5935260" y="596904"/>
                </a:lnTo>
                <a:lnTo>
                  <a:pt x="5946176" y="597874"/>
                </a:lnTo>
                <a:lnTo>
                  <a:pt x="5946447" y="597396"/>
                </a:lnTo>
                <a:cubicBezTo>
                  <a:pt x="5948934" y="596546"/>
                  <a:pt x="5952567" y="596468"/>
                  <a:pt x="5958069" y="597432"/>
                </a:cubicBezTo>
                <a:lnTo>
                  <a:pt x="5966081" y="599643"/>
                </a:lnTo>
                <a:lnTo>
                  <a:pt x="5987259" y="601523"/>
                </a:lnTo>
                <a:lnTo>
                  <a:pt x="5994905" y="598873"/>
                </a:lnTo>
                <a:cubicBezTo>
                  <a:pt x="6020610" y="579716"/>
                  <a:pt x="6016968" y="560235"/>
                  <a:pt x="6054803" y="541202"/>
                </a:cubicBezTo>
                <a:cubicBezTo>
                  <a:pt x="6108247" y="527358"/>
                  <a:pt x="6130976" y="484538"/>
                  <a:pt x="6188672" y="496389"/>
                </a:cubicBezTo>
                <a:cubicBezTo>
                  <a:pt x="6238659" y="483279"/>
                  <a:pt x="6277194" y="458153"/>
                  <a:pt x="6323280" y="458013"/>
                </a:cubicBezTo>
                <a:cubicBezTo>
                  <a:pt x="6368044" y="444385"/>
                  <a:pt x="6422801" y="420428"/>
                  <a:pt x="6457257" y="414621"/>
                </a:cubicBezTo>
                <a:cubicBezTo>
                  <a:pt x="6483424" y="410645"/>
                  <a:pt x="6508964" y="423228"/>
                  <a:pt x="6530019" y="423168"/>
                </a:cubicBezTo>
                <a:cubicBezTo>
                  <a:pt x="6558276" y="416578"/>
                  <a:pt x="6600264" y="386690"/>
                  <a:pt x="6626800" y="375078"/>
                </a:cubicBezTo>
                <a:cubicBezTo>
                  <a:pt x="6664418" y="400828"/>
                  <a:pt x="6655535" y="354302"/>
                  <a:pt x="6689231" y="353501"/>
                </a:cubicBezTo>
                <a:cubicBezTo>
                  <a:pt x="6708837" y="361122"/>
                  <a:pt x="6719642" y="359485"/>
                  <a:pt x="6726440" y="340276"/>
                </a:cubicBezTo>
                <a:cubicBezTo>
                  <a:pt x="6818329" y="378763"/>
                  <a:pt x="6765502" y="328183"/>
                  <a:pt x="6835228" y="329393"/>
                </a:cubicBezTo>
                <a:cubicBezTo>
                  <a:pt x="6897464" y="335048"/>
                  <a:pt x="6962224" y="329085"/>
                  <a:pt x="7039363" y="370823"/>
                </a:cubicBezTo>
                <a:cubicBezTo>
                  <a:pt x="7056368" y="384567"/>
                  <a:pt x="7070539" y="363899"/>
                  <a:pt x="7095156" y="366075"/>
                </a:cubicBezTo>
                <a:cubicBezTo>
                  <a:pt x="7119772" y="368250"/>
                  <a:pt x="7153748" y="385714"/>
                  <a:pt x="7187061" y="383876"/>
                </a:cubicBezTo>
                <a:cubicBezTo>
                  <a:pt x="7242115" y="377604"/>
                  <a:pt x="7270954" y="334249"/>
                  <a:pt x="7295039" y="355046"/>
                </a:cubicBezTo>
                <a:cubicBezTo>
                  <a:pt x="7320104" y="344159"/>
                  <a:pt x="7343179" y="301443"/>
                  <a:pt x="7373651" y="322299"/>
                </a:cubicBezTo>
                <a:cubicBezTo>
                  <a:pt x="7367160" y="298575"/>
                  <a:pt x="7410095" y="329040"/>
                  <a:pt x="7418964" y="308685"/>
                </a:cubicBezTo>
                <a:cubicBezTo>
                  <a:pt x="7424243" y="291807"/>
                  <a:pt x="7438503" y="297117"/>
                  <a:pt x="7450568" y="293511"/>
                </a:cubicBezTo>
                <a:cubicBezTo>
                  <a:pt x="7461276" y="277652"/>
                  <a:pt x="7519437" y="275664"/>
                  <a:pt x="7538380" y="283235"/>
                </a:cubicBezTo>
                <a:cubicBezTo>
                  <a:pt x="7594343" y="271879"/>
                  <a:pt x="7734488" y="231676"/>
                  <a:pt x="7786348" y="225377"/>
                </a:cubicBezTo>
                <a:cubicBezTo>
                  <a:pt x="7797693" y="277094"/>
                  <a:pt x="7847327" y="236176"/>
                  <a:pt x="7849534" y="245434"/>
                </a:cubicBezTo>
                <a:cubicBezTo>
                  <a:pt x="7894253" y="231282"/>
                  <a:pt x="7937937" y="238796"/>
                  <a:pt x="7981165" y="222252"/>
                </a:cubicBezTo>
                <a:cubicBezTo>
                  <a:pt x="8066564" y="234459"/>
                  <a:pt x="8127007" y="235277"/>
                  <a:pt x="8171882" y="222497"/>
                </a:cubicBezTo>
                <a:cubicBezTo>
                  <a:pt x="8183092" y="205785"/>
                  <a:pt x="8217423" y="177145"/>
                  <a:pt x="8242270" y="180535"/>
                </a:cubicBezTo>
                <a:cubicBezTo>
                  <a:pt x="8294138" y="178846"/>
                  <a:pt x="8410926" y="208334"/>
                  <a:pt x="8490152" y="209193"/>
                </a:cubicBezTo>
                <a:cubicBezTo>
                  <a:pt x="8558493" y="195433"/>
                  <a:pt x="8564727" y="233466"/>
                  <a:pt x="8622272" y="188859"/>
                </a:cubicBezTo>
                <a:cubicBezTo>
                  <a:pt x="8659556" y="191317"/>
                  <a:pt x="8666988" y="178214"/>
                  <a:pt x="8738606" y="208945"/>
                </a:cubicBezTo>
                <a:cubicBezTo>
                  <a:pt x="8769507" y="208543"/>
                  <a:pt x="8800406" y="224019"/>
                  <a:pt x="8831307" y="207738"/>
                </a:cubicBezTo>
                <a:cubicBezTo>
                  <a:pt x="8836477" y="191612"/>
                  <a:pt x="8870109" y="182455"/>
                  <a:pt x="8891432" y="184510"/>
                </a:cubicBezTo>
                <a:cubicBezTo>
                  <a:pt x="8876795" y="135260"/>
                  <a:pt x="8938553" y="173381"/>
                  <a:pt x="8946980" y="145578"/>
                </a:cubicBezTo>
                <a:cubicBezTo>
                  <a:pt x="9010957" y="156064"/>
                  <a:pt x="9046552" y="157746"/>
                  <a:pt x="9107760" y="128052"/>
                </a:cubicBezTo>
                <a:cubicBezTo>
                  <a:pt x="9135191" y="151813"/>
                  <a:pt x="9184204" y="114911"/>
                  <a:pt x="9195623" y="100212"/>
                </a:cubicBezTo>
                <a:cubicBezTo>
                  <a:pt x="9222736" y="85917"/>
                  <a:pt x="9230892" y="98248"/>
                  <a:pt x="9256898" y="73900"/>
                </a:cubicBezTo>
                <a:cubicBezTo>
                  <a:pt x="9276443" y="63724"/>
                  <a:pt x="9334001" y="80454"/>
                  <a:pt x="9351740" y="80439"/>
                </a:cubicBezTo>
                <a:cubicBezTo>
                  <a:pt x="9398889" y="82633"/>
                  <a:pt x="9473718" y="102566"/>
                  <a:pt x="9539796" y="87069"/>
                </a:cubicBezTo>
                <a:cubicBezTo>
                  <a:pt x="9565852" y="70987"/>
                  <a:pt x="9591569" y="56211"/>
                  <a:pt x="9619109" y="39994"/>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Espace réservé du contenu 6">
            <a:extLst>
              <a:ext uri="{FF2B5EF4-FFF2-40B4-BE49-F238E27FC236}">
                <a16:creationId xmlns:a16="http://schemas.microsoft.com/office/drawing/2014/main" id="{189D124A-84AE-04F0-153B-501A8744E2C4}"/>
              </a:ext>
            </a:extLst>
          </p:cNvPr>
          <p:cNvSpPr>
            <a:spLocks noGrp="1"/>
          </p:cNvSpPr>
          <p:nvPr>
            <p:ph idx="1"/>
          </p:nvPr>
        </p:nvSpPr>
        <p:spPr>
          <a:xfrm>
            <a:off x="1137035" y="2194102"/>
            <a:ext cx="6032250" cy="2698912"/>
          </a:xfrm>
        </p:spPr>
        <p:txBody>
          <a:bodyPr>
            <a:normAutofit/>
          </a:bodyPr>
          <a:lstStyle/>
          <a:p>
            <a:pPr marL="0" indent="0" algn="ctr">
              <a:buNone/>
            </a:pPr>
            <a:r>
              <a:rPr lang="fr-FR" sz="4400" dirty="0">
                <a:solidFill>
                  <a:schemeClr val="accent5">
                    <a:lumMod val="75000"/>
                  </a:schemeClr>
                </a:solidFill>
              </a:rPr>
              <a:t>Merci à toutes et tous</a:t>
            </a:r>
          </a:p>
        </p:txBody>
      </p:sp>
      <p:pic>
        <p:nvPicPr>
          <p:cNvPr id="3" name="Image 2" descr="Une image contenant Graphique, Police, graphisme, logo&#10;&#10;Description générée automatiquement">
            <a:extLst>
              <a:ext uri="{FF2B5EF4-FFF2-40B4-BE49-F238E27FC236}">
                <a16:creationId xmlns:a16="http://schemas.microsoft.com/office/drawing/2014/main" id="{AC28AD25-A803-6526-0013-12911F41F0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5238" y="1348467"/>
            <a:ext cx="2868561" cy="1746081"/>
          </a:xfrm>
          <a:prstGeom prst="rect">
            <a:avLst/>
          </a:prstGeom>
        </p:spPr>
      </p:pic>
      <p:pic>
        <p:nvPicPr>
          <p:cNvPr id="5" name="Image 4" descr="Une image contenant Graphique, capture d’écran, logo, graphisme&#10;&#10;Description générée automatiquement">
            <a:extLst>
              <a:ext uri="{FF2B5EF4-FFF2-40B4-BE49-F238E27FC236}">
                <a16:creationId xmlns:a16="http://schemas.microsoft.com/office/drawing/2014/main" id="{EEAB0EE1-FDC4-12C6-96A0-29B8CA7E63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5239" y="3798906"/>
            <a:ext cx="2868561" cy="1613565"/>
          </a:xfrm>
          <a:prstGeom prst="rect">
            <a:avLst/>
          </a:prstGeom>
        </p:spPr>
      </p:pic>
      <p:sp>
        <p:nvSpPr>
          <p:cNvPr id="16" name="Freeform: Shape 15">
            <a:extLst>
              <a:ext uri="{FF2B5EF4-FFF2-40B4-BE49-F238E27FC236}">
                <a16:creationId xmlns:a16="http://schemas.microsoft.com/office/drawing/2014/main" id="{CC7BCC73-A901-44EB-B0E7-879E19267A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9827"/>
            <a:ext cx="10680562" cy="1078174"/>
          </a:xfrm>
          <a:custGeom>
            <a:avLst/>
            <a:gdLst>
              <a:gd name="connsiteX0" fmla="*/ 3617689 w 10680562"/>
              <a:gd name="connsiteY0" fmla="*/ 0 h 1605023"/>
              <a:gd name="connsiteX1" fmla="*/ 3635901 w 10680562"/>
              <a:gd name="connsiteY1" fmla="*/ 7738 h 1605023"/>
              <a:gd name="connsiteX2" fmla="*/ 3690891 w 10680562"/>
              <a:gd name="connsiteY2" fmla="*/ 7049 h 1605023"/>
              <a:gd name="connsiteX3" fmla="*/ 3832247 w 10680562"/>
              <a:gd name="connsiteY3" fmla="*/ 13937 h 1605023"/>
              <a:gd name="connsiteX4" fmla="*/ 3999111 w 10680562"/>
              <a:gd name="connsiteY4" fmla="*/ 44624 h 1605023"/>
              <a:gd name="connsiteX5" fmla="*/ 4034676 w 10680562"/>
              <a:gd name="connsiteY5" fmla="*/ 48775 h 1605023"/>
              <a:gd name="connsiteX6" fmla="*/ 4065394 w 10680562"/>
              <a:gd name="connsiteY6" fmla="*/ 42879 h 1605023"/>
              <a:gd name="connsiteX7" fmla="*/ 4072648 w 10680562"/>
              <a:gd name="connsiteY7" fmla="*/ 33262 h 1605023"/>
              <a:gd name="connsiteX8" fmla="*/ 4092232 w 10680562"/>
              <a:gd name="connsiteY8" fmla="*/ 34026 h 1605023"/>
              <a:gd name="connsiteX9" fmla="*/ 4097470 w 10680562"/>
              <a:gd name="connsiteY9" fmla="*/ 32252 h 1605023"/>
              <a:gd name="connsiteX10" fmla="*/ 4127488 w 10680562"/>
              <a:gd name="connsiteY10" fmla="*/ 24056 h 1605023"/>
              <a:gd name="connsiteX11" fmla="*/ 4190803 w 10680562"/>
              <a:gd name="connsiteY11" fmla="*/ 55685 h 1605023"/>
              <a:gd name="connsiteX12" fmla="*/ 4269333 w 10680562"/>
              <a:gd name="connsiteY12" fmla="*/ 54186 h 1605023"/>
              <a:gd name="connsiteX13" fmla="*/ 4481486 w 10680562"/>
              <a:gd name="connsiteY13" fmla="*/ 116915 h 1605023"/>
              <a:gd name="connsiteX14" fmla="*/ 4651418 w 10680562"/>
              <a:gd name="connsiteY14" fmla="*/ 150071 h 1605023"/>
              <a:gd name="connsiteX15" fmla="*/ 4863575 w 10680562"/>
              <a:gd name="connsiteY15" fmla="*/ 175458 h 1605023"/>
              <a:gd name="connsiteX16" fmla="*/ 5013635 w 10680562"/>
              <a:gd name="connsiteY16" fmla="*/ 213928 h 1605023"/>
              <a:gd name="connsiteX17" fmla="*/ 5203044 w 10680562"/>
              <a:gd name="connsiteY17" fmla="*/ 228946 h 1605023"/>
              <a:gd name="connsiteX18" fmla="*/ 5207070 w 10680562"/>
              <a:gd name="connsiteY18" fmla="*/ 235105 h 1605023"/>
              <a:gd name="connsiteX19" fmla="*/ 5224253 w 10680562"/>
              <a:gd name="connsiteY19" fmla="*/ 240320 h 1605023"/>
              <a:gd name="connsiteX20" fmla="*/ 5256736 w 10680562"/>
              <a:gd name="connsiteY20" fmla="*/ 254811 h 1605023"/>
              <a:gd name="connsiteX21" fmla="*/ 5264095 w 10680562"/>
              <a:gd name="connsiteY21" fmla="*/ 253567 h 1605023"/>
              <a:gd name="connsiteX22" fmla="*/ 5315084 w 10680562"/>
              <a:gd name="connsiteY22" fmla="*/ 269264 h 1605023"/>
              <a:gd name="connsiteX23" fmla="*/ 5316393 w 10680562"/>
              <a:gd name="connsiteY23" fmla="*/ 267603 h 1605023"/>
              <a:gd name="connsiteX24" fmla="*/ 5333427 w 10680562"/>
              <a:gd name="connsiteY24" fmla="*/ 263823 h 1605023"/>
              <a:gd name="connsiteX25" fmla="*/ 5364589 w 10680562"/>
              <a:gd name="connsiteY25" fmla="*/ 260882 h 1605023"/>
              <a:gd name="connsiteX26" fmla="*/ 5443973 w 10680562"/>
              <a:gd name="connsiteY26" fmla="*/ 230866 h 1605023"/>
              <a:gd name="connsiteX27" fmla="*/ 5497201 w 10680562"/>
              <a:gd name="connsiteY27" fmla="*/ 247023 h 1605023"/>
              <a:gd name="connsiteX28" fmla="*/ 5508269 w 10680562"/>
              <a:gd name="connsiteY28" fmla="*/ 249256 h 1605023"/>
              <a:gd name="connsiteX29" fmla="*/ 5508636 w 10680562"/>
              <a:gd name="connsiteY29" fmla="*/ 248880 h 1605023"/>
              <a:gd name="connsiteX30" fmla="*/ 5520606 w 10680562"/>
              <a:gd name="connsiteY30" fmla="*/ 250400 h 1605023"/>
              <a:gd name="connsiteX31" fmla="*/ 5528451 w 10680562"/>
              <a:gd name="connsiteY31" fmla="*/ 253330 h 1605023"/>
              <a:gd name="connsiteX32" fmla="*/ 5549923 w 10680562"/>
              <a:gd name="connsiteY32" fmla="*/ 257662 h 1605023"/>
              <a:gd name="connsiteX33" fmla="*/ 5558295 w 10680562"/>
              <a:gd name="connsiteY33" fmla="*/ 256364 h 1605023"/>
              <a:gd name="connsiteX34" fmla="*/ 5664799 w 10680562"/>
              <a:gd name="connsiteY34" fmla="*/ 278924 h 1605023"/>
              <a:gd name="connsiteX35" fmla="*/ 5796160 w 10680562"/>
              <a:gd name="connsiteY35" fmla="*/ 307979 h 1605023"/>
              <a:gd name="connsiteX36" fmla="*/ 5897647 w 10680562"/>
              <a:gd name="connsiteY36" fmla="*/ 339431 h 1605023"/>
              <a:gd name="connsiteX37" fmla="*/ 5978838 w 10680562"/>
              <a:gd name="connsiteY37" fmla="*/ 367970 h 1605023"/>
              <a:gd name="connsiteX38" fmla="*/ 6050367 w 10680562"/>
              <a:gd name="connsiteY38" fmla="*/ 386341 h 1605023"/>
              <a:gd name="connsiteX39" fmla="*/ 6140609 w 10680562"/>
              <a:gd name="connsiteY39" fmla="*/ 385135 h 1605023"/>
              <a:gd name="connsiteX40" fmla="*/ 6302950 w 10680562"/>
              <a:gd name="connsiteY40" fmla="*/ 448183 h 1605023"/>
              <a:gd name="connsiteX41" fmla="*/ 6308533 w 10680562"/>
              <a:gd name="connsiteY41" fmla="*/ 448551 h 1605023"/>
              <a:gd name="connsiteX42" fmla="*/ 6340278 w 10680562"/>
              <a:gd name="connsiteY42" fmla="*/ 468555 h 1605023"/>
              <a:gd name="connsiteX43" fmla="*/ 6341685 w 10680562"/>
              <a:gd name="connsiteY43" fmla="*/ 467587 h 1605023"/>
              <a:gd name="connsiteX44" fmla="*/ 6354862 w 10680562"/>
              <a:gd name="connsiteY44" fmla="*/ 467794 h 1605023"/>
              <a:gd name="connsiteX45" fmla="*/ 6377840 w 10680562"/>
              <a:gd name="connsiteY45" fmla="*/ 471024 h 1605023"/>
              <a:gd name="connsiteX46" fmla="*/ 6442804 w 10680562"/>
              <a:gd name="connsiteY46" fmla="*/ 463091 h 1605023"/>
              <a:gd name="connsiteX47" fmla="*/ 6476009 w 10680562"/>
              <a:gd name="connsiteY47" fmla="*/ 483807 h 1605023"/>
              <a:gd name="connsiteX48" fmla="*/ 6483237 w 10680562"/>
              <a:gd name="connsiteY48" fmla="*/ 487308 h 1605023"/>
              <a:gd name="connsiteX49" fmla="*/ 6483605 w 10680562"/>
              <a:gd name="connsiteY49" fmla="*/ 487102 h 1605023"/>
              <a:gd name="connsiteX50" fmla="*/ 6491673 w 10680562"/>
              <a:gd name="connsiteY50" fmla="*/ 490243 h 1605023"/>
              <a:gd name="connsiteX51" fmla="*/ 6496411 w 10680562"/>
              <a:gd name="connsiteY51" fmla="*/ 493689 h 1605023"/>
              <a:gd name="connsiteX52" fmla="*/ 6510429 w 10680562"/>
              <a:gd name="connsiteY52" fmla="*/ 500479 h 1605023"/>
              <a:gd name="connsiteX53" fmla="*/ 6516750 w 10680562"/>
              <a:gd name="connsiteY53" fmla="*/ 500983 h 1605023"/>
              <a:gd name="connsiteX54" fmla="*/ 6580199 w 10680562"/>
              <a:gd name="connsiteY54" fmla="*/ 483318 h 1605023"/>
              <a:gd name="connsiteX55" fmla="*/ 6690237 w 10680562"/>
              <a:gd name="connsiteY55" fmla="*/ 493051 h 1605023"/>
              <a:gd name="connsiteX56" fmla="*/ 6798356 w 10680562"/>
              <a:gd name="connsiteY56" fmla="*/ 506748 h 1605023"/>
              <a:gd name="connsiteX57" fmla="*/ 6837102 w 10680562"/>
              <a:gd name="connsiteY57" fmla="*/ 513677 h 1605023"/>
              <a:gd name="connsiteX58" fmla="*/ 6907934 w 10680562"/>
              <a:gd name="connsiteY58" fmla="*/ 517339 h 1605023"/>
              <a:gd name="connsiteX59" fmla="*/ 6941474 w 10680562"/>
              <a:gd name="connsiteY59" fmla="*/ 513632 h 1605023"/>
              <a:gd name="connsiteX60" fmla="*/ 6942754 w 10680562"/>
              <a:gd name="connsiteY60" fmla="*/ 514394 h 1605023"/>
              <a:gd name="connsiteX61" fmla="*/ 6946363 w 10680562"/>
              <a:gd name="connsiteY61" fmla="*/ 511066 h 1605023"/>
              <a:gd name="connsiteX62" fmla="*/ 6952592 w 10680562"/>
              <a:gd name="connsiteY62" fmla="*/ 510252 h 1605023"/>
              <a:gd name="connsiteX63" fmla="*/ 6968398 w 10680562"/>
              <a:gd name="connsiteY63" fmla="*/ 513946 h 1605023"/>
              <a:gd name="connsiteX64" fmla="*/ 6974142 w 10680562"/>
              <a:gd name="connsiteY64" fmla="*/ 516310 h 1605023"/>
              <a:gd name="connsiteX65" fmla="*/ 6982971 w 10680562"/>
              <a:gd name="connsiteY65" fmla="*/ 517694 h 1605023"/>
              <a:gd name="connsiteX66" fmla="*/ 6983252 w 10680562"/>
              <a:gd name="connsiteY66" fmla="*/ 517416 h 1605023"/>
              <a:gd name="connsiteX67" fmla="*/ 6991400 w 10680562"/>
              <a:gd name="connsiteY67" fmla="*/ 519321 h 1605023"/>
              <a:gd name="connsiteX68" fmla="*/ 7030460 w 10680562"/>
              <a:gd name="connsiteY68" fmla="*/ 532556 h 1605023"/>
              <a:gd name="connsiteX69" fmla="*/ 7089916 w 10680562"/>
              <a:gd name="connsiteY69" fmla="*/ 511503 h 1605023"/>
              <a:gd name="connsiteX70" fmla="*/ 7113059 w 10680562"/>
              <a:gd name="connsiteY70" fmla="*/ 509904 h 1605023"/>
              <a:gd name="connsiteX71" fmla="*/ 7125755 w 10680562"/>
              <a:gd name="connsiteY71" fmla="*/ 507393 h 1605023"/>
              <a:gd name="connsiteX72" fmla="*/ 7126765 w 10680562"/>
              <a:gd name="connsiteY72" fmla="*/ 506166 h 1605023"/>
              <a:gd name="connsiteX73" fmla="*/ 7164175 w 10680562"/>
              <a:gd name="connsiteY73" fmla="*/ 519011 h 1605023"/>
              <a:gd name="connsiteX74" fmla="*/ 7169654 w 10680562"/>
              <a:gd name="connsiteY74" fmla="*/ 518219 h 1605023"/>
              <a:gd name="connsiteX75" fmla="*/ 7193386 w 10680562"/>
              <a:gd name="connsiteY75" fmla="*/ 529788 h 1605023"/>
              <a:gd name="connsiteX76" fmla="*/ 7205997 w 10680562"/>
              <a:gd name="connsiteY76" fmla="*/ 534060 h 1605023"/>
              <a:gd name="connsiteX77" fmla="*/ 7208842 w 10680562"/>
              <a:gd name="connsiteY77" fmla="*/ 538783 h 1605023"/>
              <a:gd name="connsiteX78" fmla="*/ 7227817 w 10680562"/>
              <a:gd name="connsiteY78" fmla="*/ 543304 h 1605023"/>
              <a:gd name="connsiteX79" fmla="*/ 7230267 w 10680562"/>
              <a:gd name="connsiteY79" fmla="*/ 542497 h 1605023"/>
              <a:gd name="connsiteX80" fmla="*/ 7244913 w 10680562"/>
              <a:gd name="connsiteY80" fmla="*/ 551160 h 1605023"/>
              <a:gd name="connsiteX81" fmla="*/ 7255970 w 10680562"/>
              <a:gd name="connsiteY81" fmla="*/ 564383 h 1605023"/>
              <a:gd name="connsiteX82" fmla="*/ 7421156 w 10680562"/>
              <a:gd name="connsiteY82" fmla="*/ 584155 h 1605023"/>
              <a:gd name="connsiteX83" fmla="*/ 7553166 w 10680562"/>
              <a:gd name="connsiteY83" fmla="*/ 653085 h 1605023"/>
              <a:gd name="connsiteX84" fmla="*/ 7643092 w 10680562"/>
              <a:gd name="connsiteY84" fmla="*/ 662482 h 1605023"/>
              <a:gd name="connsiteX85" fmla="*/ 7896429 w 10680562"/>
              <a:gd name="connsiteY85" fmla="*/ 689054 h 1605023"/>
              <a:gd name="connsiteX86" fmla="*/ 7954620 w 10680562"/>
              <a:gd name="connsiteY86" fmla="*/ 689481 h 1605023"/>
              <a:gd name="connsiteX87" fmla="*/ 8000803 w 10680562"/>
              <a:gd name="connsiteY87" fmla="*/ 714583 h 1605023"/>
              <a:gd name="connsiteX88" fmla="*/ 8023216 w 10680562"/>
              <a:gd name="connsiteY88" fmla="*/ 709000 h 1605023"/>
              <a:gd name="connsiteX89" fmla="*/ 8027136 w 10680562"/>
              <a:gd name="connsiteY89" fmla="*/ 707765 h 1605023"/>
              <a:gd name="connsiteX90" fmla="*/ 8041622 w 10680562"/>
              <a:gd name="connsiteY90" fmla="*/ 708731 h 1605023"/>
              <a:gd name="connsiteX91" fmla="*/ 8047209 w 10680562"/>
              <a:gd name="connsiteY91" fmla="*/ 701624 h 1605023"/>
              <a:gd name="connsiteX92" fmla="*/ 8070088 w 10680562"/>
              <a:gd name="connsiteY92" fmla="*/ 697789 h 1605023"/>
              <a:gd name="connsiteX93" fmla="*/ 8096332 w 10680562"/>
              <a:gd name="connsiteY93" fmla="*/ 701624 h 1605023"/>
              <a:gd name="connsiteX94" fmla="*/ 8219225 w 10680562"/>
              <a:gd name="connsiteY94" fmla="*/ 728069 h 1605023"/>
              <a:gd name="connsiteX95" fmla="*/ 8293793 w 10680562"/>
              <a:gd name="connsiteY95" fmla="*/ 739200 h 1605023"/>
              <a:gd name="connsiteX96" fmla="*/ 8323753 w 10680562"/>
              <a:gd name="connsiteY96" fmla="*/ 736063 h 1605023"/>
              <a:gd name="connsiteX97" fmla="*/ 8364496 w 10680562"/>
              <a:gd name="connsiteY97" fmla="*/ 736635 h 1605023"/>
              <a:gd name="connsiteX98" fmla="*/ 8437662 w 10680562"/>
              <a:gd name="connsiteY98" fmla="*/ 731942 h 1605023"/>
              <a:gd name="connsiteX99" fmla="*/ 8533764 w 10680562"/>
              <a:gd name="connsiteY99" fmla="*/ 735554 h 1605023"/>
              <a:gd name="connsiteX100" fmla="*/ 8596769 w 10680562"/>
              <a:gd name="connsiteY100" fmla="*/ 769632 h 1605023"/>
              <a:gd name="connsiteX101" fmla="*/ 8604035 w 10680562"/>
              <a:gd name="connsiteY101" fmla="*/ 764982 h 1605023"/>
              <a:gd name="connsiteX102" fmla="*/ 8650929 w 10680562"/>
              <a:gd name="connsiteY102" fmla="*/ 773164 h 1605023"/>
              <a:gd name="connsiteX103" fmla="*/ 8806497 w 10680562"/>
              <a:gd name="connsiteY103" fmla="*/ 839707 h 1605023"/>
              <a:gd name="connsiteX104" fmla="*/ 8898377 w 10680562"/>
              <a:gd name="connsiteY104" fmla="*/ 854651 h 1605023"/>
              <a:gd name="connsiteX105" fmla="*/ 8932389 w 10680562"/>
              <a:gd name="connsiteY105" fmla="*/ 853846 h 1605023"/>
              <a:gd name="connsiteX106" fmla="*/ 8989288 w 10680562"/>
              <a:gd name="connsiteY106" fmla="*/ 852877 h 1605023"/>
              <a:gd name="connsiteX107" fmla="*/ 9035275 w 10680562"/>
              <a:gd name="connsiteY107" fmla="*/ 837110 h 1605023"/>
              <a:gd name="connsiteX108" fmla="*/ 9138626 w 10680562"/>
              <a:gd name="connsiteY108" fmla="*/ 862106 h 1605023"/>
              <a:gd name="connsiteX109" fmla="*/ 9216298 w 10680562"/>
              <a:gd name="connsiteY109" fmla="*/ 858754 h 1605023"/>
              <a:gd name="connsiteX110" fmla="*/ 9259941 w 10680562"/>
              <a:gd name="connsiteY110" fmla="*/ 861843 h 1605023"/>
              <a:gd name="connsiteX111" fmla="*/ 9380407 w 10680562"/>
              <a:gd name="connsiteY111" fmla="*/ 864825 h 1605023"/>
              <a:gd name="connsiteX112" fmla="*/ 9490772 w 10680562"/>
              <a:gd name="connsiteY112" fmla="*/ 901190 h 1605023"/>
              <a:gd name="connsiteX113" fmla="*/ 9584982 w 10680562"/>
              <a:gd name="connsiteY113" fmla="*/ 935980 h 1605023"/>
              <a:gd name="connsiteX114" fmla="*/ 9759797 w 10680562"/>
              <a:gd name="connsiteY114" fmla="*/ 1010923 h 1605023"/>
              <a:gd name="connsiteX115" fmla="*/ 9834455 w 10680562"/>
              <a:gd name="connsiteY115" fmla="*/ 1082908 h 1605023"/>
              <a:gd name="connsiteX116" fmla="*/ 9939504 w 10680562"/>
              <a:gd name="connsiteY116" fmla="*/ 1110614 h 1605023"/>
              <a:gd name="connsiteX117" fmla="*/ 10077001 w 10680562"/>
              <a:gd name="connsiteY117" fmla="*/ 1160906 h 1605023"/>
              <a:gd name="connsiteX118" fmla="*/ 10178431 w 10680562"/>
              <a:gd name="connsiteY118" fmla="*/ 1244920 h 1605023"/>
              <a:gd name="connsiteX119" fmla="*/ 10248658 w 10680562"/>
              <a:gd name="connsiteY119" fmla="*/ 1309335 h 1605023"/>
              <a:gd name="connsiteX120" fmla="*/ 10414709 w 10680562"/>
              <a:gd name="connsiteY120" fmla="*/ 1388645 h 1605023"/>
              <a:gd name="connsiteX121" fmla="*/ 10592469 w 10680562"/>
              <a:gd name="connsiteY121" fmla="*/ 1543828 h 1605023"/>
              <a:gd name="connsiteX122" fmla="*/ 10674941 w 10680562"/>
              <a:gd name="connsiteY122" fmla="*/ 1597388 h 1605023"/>
              <a:gd name="connsiteX123" fmla="*/ 10680562 w 10680562"/>
              <a:gd name="connsiteY123" fmla="*/ 1605023 h 1605023"/>
              <a:gd name="connsiteX124" fmla="*/ 0 w 10680562"/>
              <a:gd name="connsiteY124" fmla="*/ 1605023 h 1605023"/>
              <a:gd name="connsiteX125" fmla="*/ 0 w 10680562"/>
              <a:gd name="connsiteY125" fmla="*/ 415048 h 1605023"/>
              <a:gd name="connsiteX126" fmla="*/ 9656 w 10680562"/>
              <a:gd name="connsiteY126" fmla="*/ 416044 h 1605023"/>
              <a:gd name="connsiteX127" fmla="*/ 179196 w 10680562"/>
              <a:gd name="connsiteY127" fmla="*/ 423071 h 1605023"/>
              <a:gd name="connsiteX128" fmla="*/ 250912 w 10680562"/>
              <a:gd name="connsiteY128" fmla="*/ 408617 h 1605023"/>
              <a:gd name="connsiteX129" fmla="*/ 291375 w 10680562"/>
              <a:gd name="connsiteY129" fmla="*/ 403710 h 1605023"/>
              <a:gd name="connsiteX130" fmla="*/ 320542 w 10680562"/>
              <a:gd name="connsiteY130" fmla="*/ 396592 h 1605023"/>
              <a:gd name="connsiteX131" fmla="*/ 522426 w 10680562"/>
              <a:gd name="connsiteY131" fmla="*/ 407158 h 1605023"/>
              <a:gd name="connsiteX132" fmla="*/ 549068 w 10680562"/>
              <a:gd name="connsiteY132" fmla="*/ 407418 h 1605023"/>
              <a:gd name="connsiteX133" fmla="*/ 571100 w 10680562"/>
              <a:gd name="connsiteY133" fmla="*/ 400562 h 1605023"/>
              <a:gd name="connsiteX134" fmla="*/ 575457 w 10680562"/>
              <a:gd name="connsiteY134" fmla="*/ 392801 h 1605023"/>
              <a:gd name="connsiteX135" fmla="*/ 589968 w 10680562"/>
              <a:gd name="connsiteY135" fmla="*/ 391807 h 1605023"/>
              <a:gd name="connsiteX136" fmla="*/ 593649 w 10680562"/>
              <a:gd name="connsiteY136" fmla="*/ 390062 h 1605023"/>
              <a:gd name="connsiteX137" fmla="*/ 614928 w 10680562"/>
              <a:gd name="connsiteY137" fmla="*/ 381544 h 1605023"/>
              <a:gd name="connsiteX138" fmla="*/ 722580 w 10680562"/>
              <a:gd name="connsiteY138" fmla="*/ 392722 h 1605023"/>
              <a:gd name="connsiteX139" fmla="*/ 946884 w 10680562"/>
              <a:gd name="connsiteY139" fmla="*/ 411854 h 1605023"/>
              <a:gd name="connsiteX140" fmla="*/ 1210905 w 10680562"/>
              <a:gd name="connsiteY140" fmla="*/ 432414 h 1605023"/>
              <a:gd name="connsiteX141" fmla="*/ 1377854 w 10680562"/>
              <a:gd name="connsiteY141" fmla="*/ 429745 h 1605023"/>
              <a:gd name="connsiteX142" fmla="*/ 1391004 w 10680562"/>
              <a:gd name="connsiteY142" fmla="*/ 441307 h 1605023"/>
              <a:gd name="connsiteX143" fmla="*/ 1406953 w 10680562"/>
              <a:gd name="connsiteY143" fmla="*/ 447889 h 1605023"/>
              <a:gd name="connsiteX144" fmla="*/ 1409246 w 10680562"/>
              <a:gd name="connsiteY144" fmla="*/ 446765 h 1605023"/>
              <a:gd name="connsiteX145" fmla="*/ 1428800 w 10680562"/>
              <a:gd name="connsiteY145" fmla="*/ 448677 h 1605023"/>
              <a:gd name="connsiteX146" fmla="*/ 1432402 w 10680562"/>
              <a:gd name="connsiteY146" fmla="*/ 452956 h 1605023"/>
              <a:gd name="connsiteX147" fmla="*/ 1606578 w 10680562"/>
              <a:gd name="connsiteY147" fmla="*/ 430870 h 1605023"/>
              <a:gd name="connsiteX148" fmla="*/ 1647476 w 10680562"/>
              <a:gd name="connsiteY148" fmla="*/ 438687 h 1605023"/>
              <a:gd name="connsiteX149" fmla="*/ 1655866 w 10680562"/>
              <a:gd name="connsiteY149" fmla="*/ 439472 h 1605023"/>
              <a:gd name="connsiteX150" fmla="*/ 1656096 w 10680562"/>
              <a:gd name="connsiteY150" fmla="*/ 439162 h 1605023"/>
              <a:gd name="connsiteX151" fmla="*/ 1670708 w 10680562"/>
              <a:gd name="connsiteY151" fmla="*/ 412530 h 1605023"/>
              <a:gd name="connsiteX152" fmla="*/ 1737953 w 10680562"/>
              <a:gd name="connsiteY152" fmla="*/ 399496 h 1605023"/>
              <a:gd name="connsiteX153" fmla="*/ 1848192 w 10680562"/>
              <a:gd name="connsiteY153" fmla="*/ 376032 h 1605023"/>
              <a:gd name="connsiteX154" fmla="*/ 1954077 w 10680562"/>
              <a:gd name="connsiteY154" fmla="*/ 352621 h 1605023"/>
              <a:gd name="connsiteX155" fmla="*/ 1993047 w 10680562"/>
              <a:gd name="connsiteY155" fmla="*/ 346068 h 1605023"/>
              <a:gd name="connsiteX156" fmla="*/ 2059719 w 10680562"/>
              <a:gd name="connsiteY156" fmla="*/ 325903 h 1605023"/>
              <a:gd name="connsiteX157" fmla="*/ 2088528 w 10680562"/>
              <a:gd name="connsiteY157" fmla="*/ 311409 h 1605023"/>
              <a:gd name="connsiteX158" fmla="*/ 2090087 w 10680562"/>
              <a:gd name="connsiteY158" fmla="*/ 311676 h 1605023"/>
              <a:gd name="connsiteX159" fmla="*/ 2091700 w 10680562"/>
              <a:gd name="connsiteY159" fmla="*/ 307455 h 1605023"/>
              <a:gd name="connsiteX160" fmla="*/ 2096989 w 10680562"/>
              <a:gd name="connsiteY160" fmla="*/ 304649 h 1605023"/>
              <a:gd name="connsiteX161" fmla="*/ 2113325 w 10680562"/>
              <a:gd name="connsiteY161" fmla="*/ 302764 h 1605023"/>
              <a:gd name="connsiteX162" fmla="*/ 2119780 w 10680562"/>
              <a:gd name="connsiteY162" fmla="*/ 303007 h 1605023"/>
              <a:gd name="connsiteX163" fmla="*/ 2128562 w 10680562"/>
              <a:gd name="connsiteY163" fmla="*/ 301336 h 1605023"/>
              <a:gd name="connsiteX164" fmla="*/ 2128679 w 10680562"/>
              <a:gd name="connsiteY164" fmla="*/ 300991 h 1605023"/>
              <a:gd name="connsiteX165" fmla="*/ 2179558 w 10680562"/>
              <a:gd name="connsiteY165" fmla="*/ 299095 h 1605023"/>
              <a:gd name="connsiteX166" fmla="*/ 2223277 w 10680562"/>
              <a:gd name="connsiteY166" fmla="*/ 260239 h 1605023"/>
              <a:gd name="connsiteX167" fmla="*/ 2243644 w 10680562"/>
              <a:gd name="connsiteY167" fmla="*/ 251110 h 1605023"/>
              <a:gd name="connsiteX168" fmla="*/ 2253986 w 10680562"/>
              <a:gd name="connsiteY168" fmla="*/ 244616 h 1605023"/>
              <a:gd name="connsiteX169" fmla="*/ 2254285 w 10680562"/>
              <a:gd name="connsiteY169" fmla="*/ 243167 h 1605023"/>
              <a:gd name="connsiteX170" fmla="*/ 2295037 w 10680562"/>
              <a:gd name="connsiteY170" fmla="*/ 242433 h 1605023"/>
              <a:gd name="connsiteX171" fmla="*/ 2299648 w 10680562"/>
              <a:gd name="connsiteY171" fmla="*/ 239896 h 1605023"/>
              <a:gd name="connsiteX172" fmla="*/ 2327237 w 10680562"/>
              <a:gd name="connsiteY172" fmla="*/ 242539 h 1605023"/>
              <a:gd name="connsiteX173" fmla="*/ 2340943 w 10680562"/>
              <a:gd name="connsiteY173" fmla="*/ 242239 h 1605023"/>
              <a:gd name="connsiteX174" fmla="*/ 2345943 w 10680562"/>
              <a:gd name="connsiteY174" fmla="*/ 245589 h 1605023"/>
              <a:gd name="connsiteX175" fmla="*/ 2365602 w 10680562"/>
              <a:gd name="connsiteY175" fmla="*/ 243403 h 1605023"/>
              <a:gd name="connsiteX176" fmla="*/ 2367433 w 10680562"/>
              <a:gd name="connsiteY176" fmla="*/ 241858 h 1605023"/>
              <a:gd name="connsiteX177" fmla="*/ 2385231 w 10680562"/>
              <a:gd name="connsiteY177" fmla="*/ 244873 h 1605023"/>
              <a:gd name="connsiteX178" fmla="*/ 2402059 w 10680562"/>
              <a:gd name="connsiteY178" fmla="*/ 253223 h 1605023"/>
              <a:gd name="connsiteX179" fmla="*/ 2719020 w 10680562"/>
              <a:gd name="connsiteY179" fmla="*/ 235271 h 1605023"/>
              <a:gd name="connsiteX180" fmla="*/ 2877308 w 10680562"/>
              <a:gd name="connsiteY180" fmla="*/ 208630 h 1605023"/>
              <a:gd name="connsiteX181" fmla="*/ 3051375 w 10680562"/>
              <a:gd name="connsiteY181" fmla="*/ 154110 h 1605023"/>
              <a:gd name="connsiteX182" fmla="*/ 3104837 w 10680562"/>
              <a:gd name="connsiteY182" fmla="*/ 135199 h 1605023"/>
              <a:gd name="connsiteX183" fmla="*/ 3159836 w 10680562"/>
              <a:gd name="connsiteY183" fmla="*/ 142694 h 1605023"/>
              <a:gd name="connsiteX184" fmla="*/ 3177510 w 10680562"/>
              <a:gd name="connsiteY184" fmla="*/ 130186 h 1605023"/>
              <a:gd name="connsiteX185" fmla="*/ 3180470 w 10680562"/>
              <a:gd name="connsiteY185" fmla="*/ 127764 h 1605023"/>
              <a:gd name="connsiteX186" fmla="*/ 3194216 w 10680562"/>
              <a:gd name="connsiteY186" fmla="*/ 123837 h 1605023"/>
              <a:gd name="connsiteX187" fmla="*/ 3214710 w 10680562"/>
              <a:gd name="connsiteY187" fmla="*/ 104451 h 1605023"/>
              <a:gd name="connsiteX188" fmla="*/ 3240671 w 10680562"/>
              <a:gd name="connsiteY188" fmla="*/ 99232 h 1605023"/>
              <a:gd name="connsiteX189" fmla="*/ 3366544 w 10680562"/>
              <a:gd name="connsiteY189" fmla="*/ 82506 h 1605023"/>
              <a:gd name="connsiteX190" fmla="*/ 3440424 w 10680562"/>
              <a:gd name="connsiteY190" fmla="*/ 67891 h 1605023"/>
              <a:gd name="connsiteX191" fmla="*/ 3466248 w 10680562"/>
              <a:gd name="connsiteY191" fmla="*/ 55103 h 1605023"/>
              <a:gd name="connsiteX192" fmla="*/ 3503820 w 10680562"/>
              <a:gd name="connsiteY192" fmla="*/ 42110 h 1605023"/>
              <a:gd name="connsiteX193" fmla="*/ 3568389 w 10680562"/>
              <a:gd name="connsiteY193" fmla="*/ 13576 h 1605023"/>
              <a:gd name="connsiteX194" fmla="*/ 3604089 w 10680562"/>
              <a:gd name="connsiteY194" fmla="*/ 6980 h 160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680562" h="1605023">
                <a:moveTo>
                  <a:pt x="3617689" y="0"/>
                </a:moveTo>
                <a:lnTo>
                  <a:pt x="3635901" y="7738"/>
                </a:lnTo>
                <a:cubicBezTo>
                  <a:pt x="3636815" y="-13593"/>
                  <a:pt x="3674070" y="21953"/>
                  <a:pt x="3690891" y="7049"/>
                </a:cubicBezTo>
                <a:cubicBezTo>
                  <a:pt x="3723615" y="8082"/>
                  <a:pt x="3780877" y="7675"/>
                  <a:pt x="3832247" y="13937"/>
                </a:cubicBezTo>
                <a:cubicBezTo>
                  <a:pt x="3878761" y="52737"/>
                  <a:pt x="3960967" y="15082"/>
                  <a:pt x="3999111" y="44624"/>
                </a:cubicBezTo>
                <a:cubicBezTo>
                  <a:pt x="4011661" y="48427"/>
                  <a:pt x="4023440" y="49464"/>
                  <a:pt x="4034676" y="48775"/>
                </a:cubicBezTo>
                <a:lnTo>
                  <a:pt x="4065394" y="42879"/>
                </a:lnTo>
                <a:lnTo>
                  <a:pt x="4072648" y="33262"/>
                </a:lnTo>
                <a:lnTo>
                  <a:pt x="4092232" y="34026"/>
                </a:lnTo>
                <a:lnTo>
                  <a:pt x="4097470" y="32252"/>
                </a:lnTo>
                <a:cubicBezTo>
                  <a:pt x="4107476" y="28819"/>
                  <a:pt x="4117405" y="25741"/>
                  <a:pt x="4127488" y="24056"/>
                </a:cubicBezTo>
                <a:cubicBezTo>
                  <a:pt x="4122379" y="69900"/>
                  <a:pt x="4212421" y="17287"/>
                  <a:pt x="4190803" y="55685"/>
                </a:cubicBezTo>
                <a:cubicBezTo>
                  <a:pt x="4245322" y="54405"/>
                  <a:pt x="4210442" y="91290"/>
                  <a:pt x="4269333" y="54186"/>
                </a:cubicBezTo>
                <a:cubicBezTo>
                  <a:pt x="4360007" y="84494"/>
                  <a:pt x="4405441" y="66275"/>
                  <a:pt x="4481486" y="116915"/>
                </a:cubicBezTo>
                <a:cubicBezTo>
                  <a:pt x="4469366" y="96298"/>
                  <a:pt x="4624978" y="141388"/>
                  <a:pt x="4651418" y="150071"/>
                </a:cubicBezTo>
                <a:lnTo>
                  <a:pt x="4863575" y="175458"/>
                </a:lnTo>
                <a:cubicBezTo>
                  <a:pt x="4867452" y="182323"/>
                  <a:pt x="5007365" y="209256"/>
                  <a:pt x="5013635" y="213928"/>
                </a:cubicBezTo>
                <a:lnTo>
                  <a:pt x="5203044" y="228946"/>
                </a:lnTo>
                <a:lnTo>
                  <a:pt x="5207070" y="235105"/>
                </a:lnTo>
                <a:lnTo>
                  <a:pt x="5224253" y="240320"/>
                </a:lnTo>
                <a:lnTo>
                  <a:pt x="5256736" y="254811"/>
                </a:lnTo>
                <a:lnTo>
                  <a:pt x="5264095" y="253567"/>
                </a:lnTo>
                <a:lnTo>
                  <a:pt x="5315084" y="269264"/>
                </a:lnTo>
                <a:lnTo>
                  <a:pt x="5316393" y="267603"/>
                </a:lnTo>
                <a:cubicBezTo>
                  <a:pt x="5320500" y="264235"/>
                  <a:pt x="5325719" y="262424"/>
                  <a:pt x="5333427" y="263823"/>
                </a:cubicBezTo>
                <a:cubicBezTo>
                  <a:pt x="5330520" y="234164"/>
                  <a:pt x="5341605" y="254143"/>
                  <a:pt x="5364589" y="260882"/>
                </a:cubicBezTo>
                <a:cubicBezTo>
                  <a:pt x="5365199" y="216323"/>
                  <a:pt x="5425089" y="252089"/>
                  <a:pt x="5443973" y="230866"/>
                </a:cubicBezTo>
                <a:cubicBezTo>
                  <a:pt x="5460840" y="236821"/>
                  <a:pt x="5478689" y="242307"/>
                  <a:pt x="5497201" y="247023"/>
                </a:cubicBezTo>
                <a:lnTo>
                  <a:pt x="5508269" y="249256"/>
                </a:lnTo>
                <a:lnTo>
                  <a:pt x="5508636" y="248880"/>
                </a:lnTo>
                <a:cubicBezTo>
                  <a:pt x="5511356" y="248469"/>
                  <a:pt x="5515116" y="248867"/>
                  <a:pt x="5520606" y="250400"/>
                </a:cubicBezTo>
                <a:lnTo>
                  <a:pt x="5528451" y="253330"/>
                </a:lnTo>
                <a:lnTo>
                  <a:pt x="5549923" y="257662"/>
                </a:lnTo>
                <a:lnTo>
                  <a:pt x="5558295" y="256364"/>
                </a:lnTo>
                <a:lnTo>
                  <a:pt x="5664799" y="278924"/>
                </a:lnTo>
                <a:lnTo>
                  <a:pt x="5796160" y="307979"/>
                </a:lnTo>
                <a:lnTo>
                  <a:pt x="5897647" y="339431"/>
                </a:lnTo>
                <a:cubicBezTo>
                  <a:pt x="5894921" y="322560"/>
                  <a:pt x="5962532" y="357207"/>
                  <a:pt x="5978838" y="367970"/>
                </a:cubicBezTo>
                <a:cubicBezTo>
                  <a:pt x="6035145" y="375765"/>
                  <a:pt x="6006578" y="380813"/>
                  <a:pt x="6050367" y="386341"/>
                </a:cubicBezTo>
                <a:cubicBezTo>
                  <a:pt x="6051161" y="391932"/>
                  <a:pt x="6137489" y="380709"/>
                  <a:pt x="6140609" y="385135"/>
                </a:cubicBezTo>
                <a:cubicBezTo>
                  <a:pt x="6205928" y="424013"/>
                  <a:pt x="6248816" y="452185"/>
                  <a:pt x="6302950" y="448183"/>
                </a:cubicBezTo>
                <a:lnTo>
                  <a:pt x="6308533" y="448551"/>
                </a:lnTo>
                <a:lnTo>
                  <a:pt x="6340278" y="468555"/>
                </a:lnTo>
                <a:lnTo>
                  <a:pt x="6341685" y="467587"/>
                </a:lnTo>
                <a:cubicBezTo>
                  <a:pt x="6345560" y="465876"/>
                  <a:pt x="6349786" y="465470"/>
                  <a:pt x="6354862" y="467794"/>
                </a:cubicBezTo>
                <a:cubicBezTo>
                  <a:pt x="6361260" y="446013"/>
                  <a:pt x="6363438" y="462250"/>
                  <a:pt x="6377840" y="471024"/>
                </a:cubicBezTo>
                <a:cubicBezTo>
                  <a:pt x="6390990" y="439154"/>
                  <a:pt x="6423334" y="475084"/>
                  <a:pt x="6442804" y="463091"/>
                </a:cubicBezTo>
                <a:cubicBezTo>
                  <a:pt x="6453090" y="470255"/>
                  <a:pt x="6464204" y="477252"/>
                  <a:pt x="6476009" y="483807"/>
                </a:cubicBezTo>
                <a:lnTo>
                  <a:pt x="6483237" y="487308"/>
                </a:lnTo>
                <a:lnTo>
                  <a:pt x="6483605" y="487102"/>
                </a:lnTo>
                <a:cubicBezTo>
                  <a:pt x="6485654" y="487272"/>
                  <a:pt x="6488212" y="488201"/>
                  <a:pt x="6491673" y="490243"/>
                </a:cubicBezTo>
                <a:lnTo>
                  <a:pt x="6496411" y="493689"/>
                </a:lnTo>
                <a:lnTo>
                  <a:pt x="6510429" y="500479"/>
                </a:lnTo>
                <a:lnTo>
                  <a:pt x="6516750" y="500983"/>
                </a:lnTo>
                <a:cubicBezTo>
                  <a:pt x="6541864" y="496675"/>
                  <a:pt x="6554866" y="452619"/>
                  <a:pt x="6580199" y="483318"/>
                </a:cubicBezTo>
                <a:cubicBezTo>
                  <a:pt x="6622601" y="489571"/>
                  <a:pt x="6654587" y="470617"/>
                  <a:pt x="6690237" y="493051"/>
                </a:cubicBezTo>
                <a:cubicBezTo>
                  <a:pt x="6729957" y="498806"/>
                  <a:pt x="6766252" y="494451"/>
                  <a:pt x="6798356" y="506748"/>
                </a:cubicBezTo>
                <a:cubicBezTo>
                  <a:pt x="6813529" y="501270"/>
                  <a:pt x="6826992" y="500232"/>
                  <a:pt x="6837102" y="513677"/>
                </a:cubicBezTo>
                <a:cubicBezTo>
                  <a:pt x="6874837" y="515764"/>
                  <a:pt x="6887115" y="500833"/>
                  <a:pt x="6907934" y="517339"/>
                </a:cubicBezTo>
                <a:cubicBezTo>
                  <a:pt x="6934086" y="494196"/>
                  <a:pt x="6933260" y="504492"/>
                  <a:pt x="6941474" y="513632"/>
                </a:cubicBezTo>
                <a:lnTo>
                  <a:pt x="6942754" y="514394"/>
                </a:lnTo>
                <a:lnTo>
                  <a:pt x="6946363" y="511066"/>
                </a:lnTo>
                <a:lnTo>
                  <a:pt x="6952592" y="510252"/>
                </a:lnTo>
                <a:lnTo>
                  <a:pt x="6968398" y="513946"/>
                </a:lnTo>
                <a:lnTo>
                  <a:pt x="6974142" y="516310"/>
                </a:lnTo>
                <a:cubicBezTo>
                  <a:pt x="6978173" y="517574"/>
                  <a:pt x="6980948" y="517948"/>
                  <a:pt x="6982971" y="517694"/>
                </a:cubicBezTo>
                <a:lnTo>
                  <a:pt x="6983252" y="517416"/>
                </a:lnTo>
                <a:lnTo>
                  <a:pt x="6991400" y="519321"/>
                </a:lnTo>
                <a:cubicBezTo>
                  <a:pt x="7005004" y="523242"/>
                  <a:pt x="7018100" y="527732"/>
                  <a:pt x="7030460" y="532556"/>
                </a:cubicBezTo>
                <a:cubicBezTo>
                  <a:pt x="7044917" y="516932"/>
                  <a:pt x="7088472" y="545083"/>
                  <a:pt x="7089916" y="511503"/>
                </a:cubicBezTo>
                <a:cubicBezTo>
                  <a:pt x="7106785" y="517039"/>
                  <a:pt x="7114554" y="532321"/>
                  <a:pt x="7113059" y="509904"/>
                </a:cubicBezTo>
                <a:cubicBezTo>
                  <a:pt x="7118735" y="511110"/>
                  <a:pt x="7122641" y="509850"/>
                  <a:pt x="7125755" y="507393"/>
                </a:cubicBezTo>
                <a:lnTo>
                  <a:pt x="7126765" y="506166"/>
                </a:lnTo>
                <a:lnTo>
                  <a:pt x="7164175" y="519011"/>
                </a:lnTo>
                <a:lnTo>
                  <a:pt x="7169654" y="518219"/>
                </a:lnTo>
                <a:lnTo>
                  <a:pt x="7193386" y="529788"/>
                </a:lnTo>
                <a:lnTo>
                  <a:pt x="7205997" y="534060"/>
                </a:lnTo>
                <a:lnTo>
                  <a:pt x="7208842" y="538783"/>
                </a:lnTo>
                <a:cubicBezTo>
                  <a:pt x="7212314" y="541931"/>
                  <a:pt x="7217803" y="543928"/>
                  <a:pt x="7227817" y="543304"/>
                </a:cubicBezTo>
                <a:lnTo>
                  <a:pt x="7230267" y="542497"/>
                </a:lnTo>
                <a:lnTo>
                  <a:pt x="7244913" y="551160"/>
                </a:lnTo>
                <a:cubicBezTo>
                  <a:pt x="7249453" y="554807"/>
                  <a:pt x="7253253" y="559130"/>
                  <a:pt x="7255970" y="564383"/>
                </a:cubicBezTo>
                <a:cubicBezTo>
                  <a:pt x="7315146" y="548103"/>
                  <a:pt x="7361553" y="579076"/>
                  <a:pt x="7421156" y="584155"/>
                </a:cubicBezTo>
                <a:cubicBezTo>
                  <a:pt x="7465612" y="613750"/>
                  <a:pt x="7546249" y="613142"/>
                  <a:pt x="7553166" y="653085"/>
                </a:cubicBezTo>
                <a:cubicBezTo>
                  <a:pt x="7562552" y="609214"/>
                  <a:pt x="7673998" y="724531"/>
                  <a:pt x="7643092" y="662482"/>
                </a:cubicBezTo>
                <a:lnTo>
                  <a:pt x="7896429" y="689054"/>
                </a:lnTo>
                <a:cubicBezTo>
                  <a:pt x="7940867" y="662251"/>
                  <a:pt x="7914217" y="689365"/>
                  <a:pt x="7954620" y="689481"/>
                </a:cubicBezTo>
                <a:cubicBezTo>
                  <a:pt x="7937756" y="718000"/>
                  <a:pt x="8005608" y="680123"/>
                  <a:pt x="8000803" y="714583"/>
                </a:cubicBezTo>
                <a:cubicBezTo>
                  <a:pt x="8008309" y="713512"/>
                  <a:pt x="8015731" y="711389"/>
                  <a:pt x="8023216" y="709000"/>
                </a:cubicBezTo>
                <a:lnTo>
                  <a:pt x="8027136" y="707765"/>
                </a:lnTo>
                <a:lnTo>
                  <a:pt x="8041622" y="708731"/>
                </a:lnTo>
                <a:lnTo>
                  <a:pt x="8047209" y="701624"/>
                </a:lnTo>
                <a:lnTo>
                  <a:pt x="8070088" y="697789"/>
                </a:lnTo>
                <a:cubicBezTo>
                  <a:pt x="8078424" y="697492"/>
                  <a:pt x="8087123" y="698508"/>
                  <a:pt x="8096332" y="701624"/>
                </a:cubicBezTo>
                <a:cubicBezTo>
                  <a:pt x="8123926" y="724651"/>
                  <a:pt x="8185640" y="697894"/>
                  <a:pt x="8219225" y="728069"/>
                </a:cubicBezTo>
                <a:cubicBezTo>
                  <a:pt x="8232644" y="736562"/>
                  <a:pt x="8280723" y="746936"/>
                  <a:pt x="8293793" y="739200"/>
                </a:cubicBezTo>
                <a:cubicBezTo>
                  <a:pt x="8304636" y="739365"/>
                  <a:pt x="8314843" y="745516"/>
                  <a:pt x="8323753" y="736063"/>
                </a:cubicBezTo>
                <a:cubicBezTo>
                  <a:pt x="8336542" y="725164"/>
                  <a:pt x="8363344" y="752699"/>
                  <a:pt x="8364496" y="736635"/>
                </a:cubicBezTo>
                <a:cubicBezTo>
                  <a:pt x="8383724" y="755702"/>
                  <a:pt x="8414211" y="733717"/>
                  <a:pt x="8437662" y="731942"/>
                </a:cubicBezTo>
                <a:cubicBezTo>
                  <a:pt x="8451685" y="749699"/>
                  <a:pt x="8487061" y="728469"/>
                  <a:pt x="8533764" y="735554"/>
                </a:cubicBezTo>
                <a:cubicBezTo>
                  <a:pt x="8548878" y="755832"/>
                  <a:pt x="8565301" y="740114"/>
                  <a:pt x="8596769" y="769632"/>
                </a:cubicBezTo>
                <a:cubicBezTo>
                  <a:pt x="8598880" y="767829"/>
                  <a:pt x="8601326" y="766261"/>
                  <a:pt x="8604035" y="764982"/>
                </a:cubicBezTo>
                <a:cubicBezTo>
                  <a:pt x="8619777" y="757551"/>
                  <a:pt x="8640772" y="761213"/>
                  <a:pt x="8650929" y="773164"/>
                </a:cubicBezTo>
                <a:cubicBezTo>
                  <a:pt x="8702615" y="814545"/>
                  <a:pt x="8757170" y="823762"/>
                  <a:pt x="8806497" y="839707"/>
                </a:cubicBezTo>
                <a:cubicBezTo>
                  <a:pt x="8863157" y="854381"/>
                  <a:pt x="8833749" y="812347"/>
                  <a:pt x="8898377" y="854651"/>
                </a:cubicBezTo>
                <a:cubicBezTo>
                  <a:pt x="8909161" y="844048"/>
                  <a:pt x="8918437" y="845186"/>
                  <a:pt x="8932389" y="853846"/>
                </a:cubicBezTo>
                <a:cubicBezTo>
                  <a:pt x="8960146" y="860074"/>
                  <a:pt x="8965550" y="829338"/>
                  <a:pt x="8989288" y="852877"/>
                </a:cubicBezTo>
                <a:cubicBezTo>
                  <a:pt x="8988278" y="835633"/>
                  <a:pt x="9043995" y="856467"/>
                  <a:pt x="9035275" y="837110"/>
                </a:cubicBezTo>
                <a:cubicBezTo>
                  <a:pt x="9060165" y="838647"/>
                  <a:pt x="9108456" y="858499"/>
                  <a:pt x="9138626" y="862106"/>
                </a:cubicBezTo>
                <a:cubicBezTo>
                  <a:pt x="9165080" y="876547"/>
                  <a:pt x="9174888" y="860404"/>
                  <a:pt x="9216298" y="858754"/>
                </a:cubicBezTo>
                <a:cubicBezTo>
                  <a:pt x="9230418" y="871192"/>
                  <a:pt x="9244774" y="868822"/>
                  <a:pt x="9259941" y="861843"/>
                </a:cubicBezTo>
                <a:cubicBezTo>
                  <a:pt x="9297647" y="870955"/>
                  <a:pt x="9335980" y="863006"/>
                  <a:pt x="9380407" y="864825"/>
                </a:cubicBezTo>
                <a:cubicBezTo>
                  <a:pt x="9424338" y="883720"/>
                  <a:pt x="9443322" y="899138"/>
                  <a:pt x="9490772" y="901190"/>
                </a:cubicBezTo>
                <a:cubicBezTo>
                  <a:pt x="9530410" y="933396"/>
                  <a:pt x="9546422" y="928548"/>
                  <a:pt x="9584982" y="935980"/>
                </a:cubicBezTo>
                <a:cubicBezTo>
                  <a:pt x="9629819" y="954269"/>
                  <a:pt x="9718219" y="986435"/>
                  <a:pt x="9759797" y="1010923"/>
                </a:cubicBezTo>
                <a:cubicBezTo>
                  <a:pt x="9801376" y="1035410"/>
                  <a:pt x="9804503" y="1066293"/>
                  <a:pt x="9834455" y="1082908"/>
                </a:cubicBezTo>
                <a:cubicBezTo>
                  <a:pt x="9864406" y="1099522"/>
                  <a:pt x="9891608" y="1087791"/>
                  <a:pt x="9939504" y="1110614"/>
                </a:cubicBezTo>
                <a:cubicBezTo>
                  <a:pt x="9978150" y="1098522"/>
                  <a:pt x="10034187" y="1166580"/>
                  <a:pt x="10077001" y="1160906"/>
                </a:cubicBezTo>
                <a:cubicBezTo>
                  <a:pt x="10084861" y="1190721"/>
                  <a:pt x="10164307" y="1234884"/>
                  <a:pt x="10178431" y="1244920"/>
                </a:cubicBezTo>
                <a:cubicBezTo>
                  <a:pt x="10210316" y="1215779"/>
                  <a:pt x="10222273" y="1306394"/>
                  <a:pt x="10248658" y="1309335"/>
                </a:cubicBezTo>
                <a:lnTo>
                  <a:pt x="10414709" y="1388645"/>
                </a:lnTo>
                <a:cubicBezTo>
                  <a:pt x="10473963" y="1440373"/>
                  <a:pt x="10538857" y="1454568"/>
                  <a:pt x="10592469" y="1543828"/>
                </a:cubicBezTo>
                <a:cubicBezTo>
                  <a:pt x="10651538" y="1531501"/>
                  <a:pt x="10660082" y="1567462"/>
                  <a:pt x="10674941" y="1597388"/>
                </a:cubicBezTo>
                <a:lnTo>
                  <a:pt x="10680562" y="1605023"/>
                </a:lnTo>
                <a:lnTo>
                  <a:pt x="0" y="1605023"/>
                </a:lnTo>
                <a:lnTo>
                  <a:pt x="0" y="415048"/>
                </a:lnTo>
                <a:lnTo>
                  <a:pt x="9656" y="416044"/>
                </a:lnTo>
                <a:cubicBezTo>
                  <a:pt x="66794" y="420549"/>
                  <a:pt x="142962" y="423374"/>
                  <a:pt x="179196" y="423071"/>
                </a:cubicBezTo>
                <a:cubicBezTo>
                  <a:pt x="202136" y="418172"/>
                  <a:pt x="228694" y="392385"/>
                  <a:pt x="250912" y="408617"/>
                </a:cubicBezTo>
                <a:cubicBezTo>
                  <a:pt x="249389" y="392611"/>
                  <a:pt x="280512" y="416185"/>
                  <a:pt x="291375" y="403710"/>
                </a:cubicBezTo>
                <a:cubicBezTo>
                  <a:pt x="298635" y="393187"/>
                  <a:pt x="309770" y="397885"/>
                  <a:pt x="320542" y="396592"/>
                </a:cubicBezTo>
                <a:cubicBezTo>
                  <a:pt x="359051" y="397166"/>
                  <a:pt x="484339" y="405354"/>
                  <a:pt x="522426" y="407158"/>
                </a:cubicBezTo>
                <a:cubicBezTo>
                  <a:pt x="532069" y="408997"/>
                  <a:pt x="540856" y="408831"/>
                  <a:pt x="549068" y="407418"/>
                </a:cubicBezTo>
                <a:lnTo>
                  <a:pt x="571100" y="400562"/>
                </a:lnTo>
                <a:lnTo>
                  <a:pt x="575457" y="392801"/>
                </a:lnTo>
                <a:lnTo>
                  <a:pt x="589968" y="391807"/>
                </a:lnTo>
                <a:lnTo>
                  <a:pt x="593649" y="390062"/>
                </a:lnTo>
                <a:cubicBezTo>
                  <a:pt x="600667" y="386700"/>
                  <a:pt x="607669" y="383607"/>
                  <a:pt x="614928" y="381544"/>
                </a:cubicBezTo>
                <a:cubicBezTo>
                  <a:pt x="636416" y="381988"/>
                  <a:pt x="667253" y="387671"/>
                  <a:pt x="722580" y="392722"/>
                </a:cubicBezTo>
                <a:cubicBezTo>
                  <a:pt x="792539" y="408114"/>
                  <a:pt x="885615" y="380106"/>
                  <a:pt x="946884" y="411854"/>
                </a:cubicBezTo>
                <a:cubicBezTo>
                  <a:pt x="1028270" y="418469"/>
                  <a:pt x="1139077" y="429433"/>
                  <a:pt x="1210905" y="432414"/>
                </a:cubicBezTo>
                <a:cubicBezTo>
                  <a:pt x="1270803" y="429423"/>
                  <a:pt x="1321921" y="453757"/>
                  <a:pt x="1377854" y="429745"/>
                </a:cubicBezTo>
                <a:cubicBezTo>
                  <a:pt x="1381419" y="434564"/>
                  <a:pt x="1385901" y="438319"/>
                  <a:pt x="1391004" y="441307"/>
                </a:cubicBezTo>
                <a:lnTo>
                  <a:pt x="1406953" y="447889"/>
                </a:lnTo>
                <a:lnTo>
                  <a:pt x="1409246" y="446765"/>
                </a:lnTo>
                <a:cubicBezTo>
                  <a:pt x="1419066" y="444804"/>
                  <a:pt x="1424836" y="446037"/>
                  <a:pt x="1428800" y="448677"/>
                </a:cubicBezTo>
                <a:lnTo>
                  <a:pt x="1432402" y="452956"/>
                </a:lnTo>
                <a:lnTo>
                  <a:pt x="1606578" y="430870"/>
                </a:lnTo>
                <a:cubicBezTo>
                  <a:pt x="1619625" y="433971"/>
                  <a:pt x="1633347" y="436643"/>
                  <a:pt x="1647476" y="438687"/>
                </a:cubicBezTo>
                <a:lnTo>
                  <a:pt x="1655866" y="439472"/>
                </a:lnTo>
                <a:lnTo>
                  <a:pt x="1656096" y="439162"/>
                </a:lnTo>
                <a:cubicBezTo>
                  <a:pt x="1658061" y="438636"/>
                  <a:pt x="1666503" y="411823"/>
                  <a:pt x="1670708" y="412530"/>
                </a:cubicBezTo>
                <a:lnTo>
                  <a:pt x="1737953" y="399496"/>
                </a:lnTo>
                <a:lnTo>
                  <a:pt x="1848192" y="376032"/>
                </a:lnTo>
                <a:cubicBezTo>
                  <a:pt x="1887458" y="368088"/>
                  <a:pt x="1918458" y="352092"/>
                  <a:pt x="1954077" y="352621"/>
                </a:cubicBezTo>
                <a:cubicBezTo>
                  <a:pt x="1965180" y="342609"/>
                  <a:pt x="1976973" y="337201"/>
                  <a:pt x="1993047" y="346068"/>
                </a:cubicBezTo>
                <a:cubicBezTo>
                  <a:pt x="2028636" y="335449"/>
                  <a:pt x="2032293" y="317806"/>
                  <a:pt x="2059719" y="325903"/>
                </a:cubicBezTo>
                <a:cubicBezTo>
                  <a:pt x="2071905" y="296194"/>
                  <a:pt x="2076373" y="305826"/>
                  <a:pt x="2088528" y="311409"/>
                </a:cubicBezTo>
                <a:lnTo>
                  <a:pt x="2090087" y="311676"/>
                </a:lnTo>
                <a:lnTo>
                  <a:pt x="2091700" y="307455"/>
                </a:lnTo>
                <a:lnTo>
                  <a:pt x="2096989" y="304649"/>
                </a:lnTo>
                <a:lnTo>
                  <a:pt x="2113325" y="302764"/>
                </a:lnTo>
                <a:lnTo>
                  <a:pt x="2119780" y="303007"/>
                </a:lnTo>
                <a:cubicBezTo>
                  <a:pt x="2124111" y="302819"/>
                  <a:pt x="2126840" y="302239"/>
                  <a:pt x="2128562" y="301336"/>
                </a:cubicBezTo>
                <a:cubicBezTo>
                  <a:pt x="2128600" y="301221"/>
                  <a:pt x="2128640" y="301107"/>
                  <a:pt x="2128679" y="300991"/>
                </a:cubicBezTo>
                <a:lnTo>
                  <a:pt x="2179558" y="299095"/>
                </a:lnTo>
                <a:cubicBezTo>
                  <a:pt x="2184857" y="280099"/>
                  <a:pt x="2238998" y="291238"/>
                  <a:pt x="2223277" y="260239"/>
                </a:cubicBezTo>
                <a:cubicBezTo>
                  <a:pt x="2241523" y="259676"/>
                  <a:pt x="2256386" y="270988"/>
                  <a:pt x="2243644" y="251110"/>
                </a:cubicBezTo>
                <a:cubicBezTo>
                  <a:pt x="2249448" y="250324"/>
                  <a:pt x="2252382" y="247882"/>
                  <a:pt x="2253986" y="244616"/>
                </a:cubicBezTo>
                <a:lnTo>
                  <a:pt x="2254285" y="243167"/>
                </a:lnTo>
                <a:lnTo>
                  <a:pt x="2295037" y="242433"/>
                </a:lnTo>
                <a:lnTo>
                  <a:pt x="2299648" y="239896"/>
                </a:lnTo>
                <a:lnTo>
                  <a:pt x="2327237" y="242539"/>
                </a:lnTo>
                <a:lnTo>
                  <a:pt x="2340943" y="242239"/>
                </a:lnTo>
                <a:lnTo>
                  <a:pt x="2345943" y="245589"/>
                </a:lnTo>
                <a:cubicBezTo>
                  <a:pt x="2350718" y="247299"/>
                  <a:pt x="2356754" y="247292"/>
                  <a:pt x="2365602" y="243403"/>
                </a:cubicBezTo>
                <a:lnTo>
                  <a:pt x="2367433" y="241858"/>
                </a:lnTo>
                <a:lnTo>
                  <a:pt x="2385231" y="244873"/>
                </a:lnTo>
                <a:cubicBezTo>
                  <a:pt x="2391237" y="246682"/>
                  <a:pt x="2396907" y="249351"/>
                  <a:pt x="2402059" y="253223"/>
                </a:cubicBezTo>
                <a:cubicBezTo>
                  <a:pt x="2457690" y="251623"/>
                  <a:pt x="2639813" y="242704"/>
                  <a:pt x="2719020" y="235271"/>
                </a:cubicBezTo>
                <a:cubicBezTo>
                  <a:pt x="2762954" y="229515"/>
                  <a:pt x="2821915" y="222156"/>
                  <a:pt x="2877308" y="208630"/>
                </a:cubicBezTo>
                <a:cubicBezTo>
                  <a:pt x="2947949" y="226393"/>
                  <a:pt x="2978035" y="153757"/>
                  <a:pt x="3051375" y="154110"/>
                </a:cubicBezTo>
                <a:cubicBezTo>
                  <a:pt x="3078434" y="115011"/>
                  <a:pt x="3067807" y="148493"/>
                  <a:pt x="3104837" y="135199"/>
                </a:cubicBezTo>
                <a:cubicBezTo>
                  <a:pt x="3103880" y="166713"/>
                  <a:pt x="3146743" y="109780"/>
                  <a:pt x="3159836" y="142694"/>
                </a:cubicBezTo>
                <a:cubicBezTo>
                  <a:pt x="3166160" y="139232"/>
                  <a:pt x="3171875" y="134841"/>
                  <a:pt x="3177510" y="130186"/>
                </a:cubicBezTo>
                <a:lnTo>
                  <a:pt x="3180470" y="127764"/>
                </a:lnTo>
                <a:lnTo>
                  <a:pt x="3194216" y="123837"/>
                </a:lnTo>
                <a:lnTo>
                  <a:pt x="3214710" y="104451"/>
                </a:lnTo>
                <a:cubicBezTo>
                  <a:pt x="3222186" y="101416"/>
                  <a:pt x="3230663" y="99454"/>
                  <a:pt x="3240671" y="99232"/>
                </a:cubicBezTo>
                <a:cubicBezTo>
                  <a:pt x="3277606" y="111009"/>
                  <a:pt x="3320498" y="66221"/>
                  <a:pt x="3366544" y="82506"/>
                </a:cubicBezTo>
                <a:cubicBezTo>
                  <a:pt x="3383134" y="85775"/>
                  <a:pt x="3432393" y="79256"/>
                  <a:pt x="3440424" y="67891"/>
                </a:cubicBezTo>
                <a:cubicBezTo>
                  <a:pt x="3450432" y="64444"/>
                  <a:pt x="3462892" y="66649"/>
                  <a:pt x="3466248" y="55103"/>
                </a:cubicBezTo>
                <a:cubicBezTo>
                  <a:pt x="3472418" y="40954"/>
                  <a:pt x="3510917" y="57092"/>
                  <a:pt x="3503820" y="42110"/>
                </a:cubicBezTo>
                <a:lnTo>
                  <a:pt x="3568389" y="13576"/>
                </a:lnTo>
                <a:cubicBezTo>
                  <a:pt x="3579310" y="19318"/>
                  <a:pt x="3590168" y="14433"/>
                  <a:pt x="3604089" y="6980"/>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285629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236</TotalTime>
  <Words>599</Words>
  <Application>Microsoft Office PowerPoint</Application>
  <PresentationFormat>Grand écran</PresentationFormat>
  <Paragraphs>40</Paragraphs>
  <Slides>9</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9</vt:i4>
      </vt:variant>
    </vt:vector>
  </HeadingPairs>
  <TitlesOfParts>
    <vt:vector size="13" baseType="lpstr">
      <vt:lpstr>Aptos</vt:lpstr>
      <vt:lpstr>Aptos Display</vt:lpstr>
      <vt:lpstr>Arial</vt:lpstr>
      <vt:lpstr>Thème Office</vt:lpstr>
      <vt:lpstr>AG MG 44  du 19 Décembre 2024</vt:lpstr>
      <vt:lpstr>Rapport Moral</vt:lpstr>
      <vt:lpstr>Rapport Activité</vt:lpstr>
      <vt:lpstr>Rapport Activité</vt:lpstr>
      <vt:lpstr>Retour AG MG France du 7 Décembre 2024</vt:lpstr>
      <vt:lpstr>Actualités politiques et conventionnelles</vt:lpstr>
      <vt:lpstr>Election du bureau MG 44</vt:lpstr>
      <vt:lpstr>Questions diverses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Fabienne Yvon</dc:creator>
  <cp:lastModifiedBy>Fabienne Yvon</cp:lastModifiedBy>
  <cp:revision>13</cp:revision>
  <dcterms:created xsi:type="dcterms:W3CDTF">2024-12-15T11:52:38Z</dcterms:created>
  <dcterms:modified xsi:type="dcterms:W3CDTF">2024-12-15T15:49:26Z</dcterms:modified>
</cp:coreProperties>
</file>